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3" r:id="rId4"/>
    <p:sldId id="266" r:id="rId5"/>
    <p:sldId id="258" r:id="rId6"/>
    <p:sldId id="260" r:id="rId7"/>
    <p:sldId id="261" r:id="rId8"/>
    <p:sldId id="262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8288000" cy="10287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Gill Sans Bold" panose="020B0604020202020204" charset="0"/>
      <p:regular r:id="rId26"/>
    </p:embeddedFont>
    <p:embeddedFont>
      <p:font typeface="IBM Plex Sans" panose="020B0503050203000203" pitchFamily="34" charset="0"/>
      <p:regular r:id="rId27"/>
      <p:bold r:id="rId28"/>
      <p:italic r:id="rId29"/>
      <p:boldItalic r:id="rId30"/>
    </p:embeddedFont>
    <p:embeddedFont>
      <p:font typeface="Public Sans" panose="020B0604020202020204" charset="0"/>
      <p:regular r:id="rId31"/>
    </p:embeddedFont>
    <p:embeddedFont>
      <p:font typeface="Public Sans Bold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40" d="100"/>
          <a:sy n="40" d="100"/>
        </p:scale>
        <p:origin x="1116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svg"/><Relationship Id="rId7" Type="http://schemas.openxmlformats.org/officeDocument/2006/relationships/image" Target="../media/image39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6.svg"/><Relationship Id="rId10" Type="http://schemas.openxmlformats.org/officeDocument/2006/relationships/image" Target="../media/image42.jpeg"/><Relationship Id="rId4" Type="http://schemas.openxmlformats.org/officeDocument/2006/relationships/image" Target="../media/image5.png"/><Relationship Id="rId9" Type="http://schemas.openxmlformats.org/officeDocument/2006/relationships/image" Target="../media/image41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7" Type="http://schemas.openxmlformats.org/officeDocument/2006/relationships/image" Target="../media/image12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6.svg"/><Relationship Id="rId7" Type="http://schemas.openxmlformats.org/officeDocument/2006/relationships/image" Target="../media/image4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5" Type="http://schemas.openxmlformats.org/officeDocument/2006/relationships/image" Target="../media/image47.sv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56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1.svg"/><Relationship Id="rId7" Type="http://schemas.openxmlformats.org/officeDocument/2006/relationships/image" Target="../media/image58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5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svg"/><Relationship Id="rId18" Type="http://schemas.openxmlformats.org/officeDocument/2006/relationships/image" Target="../media/image65.png"/><Relationship Id="rId26" Type="http://schemas.openxmlformats.org/officeDocument/2006/relationships/image" Target="../media/image22.png"/><Relationship Id="rId39" Type="http://schemas.openxmlformats.org/officeDocument/2006/relationships/image" Target="../media/image41.svg"/><Relationship Id="rId21" Type="http://schemas.openxmlformats.org/officeDocument/2006/relationships/image" Target="../media/image10.svg"/><Relationship Id="rId34" Type="http://schemas.openxmlformats.org/officeDocument/2006/relationships/image" Target="../media/image52.png"/><Relationship Id="rId42" Type="http://schemas.openxmlformats.org/officeDocument/2006/relationships/image" Target="../media/image24.png"/><Relationship Id="rId7" Type="http://schemas.openxmlformats.org/officeDocument/2006/relationships/image" Target="../media/image58.svg"/><Relationship Id="rId2" Type="http://schemas.openxmlformats.org/officeDocument/2006/relationships/image" Target="../media/image61.png"/><Relationship Id="rId16" Type="http://schemas.openxmlformats.org/officeDocument/2006/relationships/image" Target="../media/image63.png"/><Relationship Id="rId20" Type="http://schemas.openxmlformats.org/officeDocument/2006/relationships/image" Target="../media/image9.png"/><Relationship Id="rId29" Type="http://schemas.openxmlformats.org/officeDocument/2006/relationships/image" Target="../media/image47.svg"/><Relationship Id="rId41" Type="http://schemas.openxmlformats.org/officeDocument/2006/relationships/image" Target="../media/image1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16.svg"/><Relationship Id="rId24" Type="http://schemas.openxmlformats.org/officeDocument/2006/relationships/image" Target="../media/image20.png"/><Relationship Id="rId32" Type="http://schemas.openxmlformats.org/officeDocument/2006/relationships/image" Target="../media/image50.png"/><Relationship Id="rId37" Type="http://schemas.openxmlformats.org/officeDocument/2006/relationships/image" Target="../media/image68.svg"/><Relationship Id="rId40" Type="http://schemas.openxmlformats.org/officeDocument/2006/relationships/image" Target="../media/image11.png"/><Relationship Id="rId5" Type="http://schemas.openxmlformats.org/officeDocument/2006/relationships/image" Target="../media/image60.svg"/><Relationship Id="rId15" Type="http://schemas.openxmlformats.org/officeDocument/2006/relationships/image" Target="../media/image14.svg"/><Relationship Id="rId23" Type="http://schemas.openxmlformats.org/officeDocument/2006/relationships/image" Target="../media/image4.svg"/><Relationship Id="rId28" Type="http://schemas.openxmlformats.org/officeDocument/2006/relationships/image" Target="../media/image46.png"/><Relationship Id="rId36" Type="http://schemas.openxmlformats.org/officeDocument/2006/relationships/image" Target="../media/image67.png"/><Relationship Id="rId10" Type="http://schemas.openxmlformats.org/officeDocument/2006/relationships/image" Target="../media/image15.png"/><Relationship Id="rId19" Type="http://schemas.openxmlformats.org/officeDocument/2006/relationships/image" Target="../media/image66.svg"/><Relationship Id="rId31" Type="http://schemas.openxmlformats.org/officeDocument/2006/relationships/image" Target="../media/image49.svg"/><Relationship Id="rId4" Type="http://schemas.openxmlformats.org/officeDocument/2006/relationships/image" Target="../media/image59.png"/><Relationship Id="rId9" Type="http://schemas.openxmlformats.org/officeDocument/2006/relationships/image" Target="../media/image45.svg"/><Relationship Id="rId14" Type="http://schemas.openxmlformats.org/officeDocument/2006/relationships/image" Target="../media/image13.png"/><Relationship Id="rId22" Type="http://schemas.openxmlformats.org/officeDocument/2006/relationships/image" Target="../media/image3.png"/><Relationship Id="rId27" Type="http://schemas.openxmlformats.org/officeDocument/2006/relationships/image" Target="../media/image23.svg"/><Relationship Id="rId30" Type="http://schemas.openxmlformats.org/officeDocument/2006/relationships/image" Target="../media/image48.png"/><Relationship Id="rId35" Type="http://schemas.openxmlformats.org/officeDocument/2006/relationships/image" Target="../media/image53.svg"/><Relationship Id="rId43" Type="http://schemas.openxmlformats.org/officeDocument/2006/relationships/image" Target="../media/image25.svg"/><Relationship Id="rId8" Type="http://schemas.openxmlformats.org/officeDocument/2006/relationships/image" Target="../media/image44.png"/><Relationship Id="rId3" Type="http://schemas.openxmlformats.org/officeDocument/2006/relationships/image" Target="../media/image62.svg"/><Relationship Id="rId12" Type="http://schemas.openxmlformats.org/officeDocument/2006/relationships/image" Target="../media/image34.png"/><Relationship Id="rId17" Type="http://schemas.openxmlformats.org/officeDocument/2006/relationships/image" Target="../media/image64.svg"/><Relationship Id="rId25" Type="http://schemas.openxmlformats.org/officeDocument/2006/relationships/image" Target="../media/image21.svg"/><Relationship Id="rId33" Type="http://schemas.openxmlformats.org/officeDocument/2006/relationships/image" Target="../media/image51.svg"/><Relationship Id="rId38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7" Type="http://schemas.openxmlformats.org/officeDocument/2006/relationships/image" Target="../media/image35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8.svg"/><Relationship Id="rId7" Type="http://schemas.openxmlformats.org/officeDocument/2006/relationships/image" Target="../media/image2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F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49459" y="0"/>
            <a:ext cx="15035467" cy="11481630"/>
          </a:xfrm>
          <a:custGeom>
            <a:avLst/>
            <a:gdLst/>
            <a:ahLst/>
            <a:cxnLst/>
            <a:rect l="l" t="t" r="r" b="b"/>
            <a:pathLst>
              <a:path w="15035467" h="11481630">
                <a:moveTo>
                  <a:pt x="0" y="0"/>
                </a:moveTo>
                <a:lnTo>
                  <a:pt x="15035467" y="0"/>
                </a:lnTo>
                <a:lnTo>
                  <a:pt x="15035467" y="11481630"/>
                </a:lnTo>
                <a:lnTo>
                  <a:pt x="0" y="11481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837269" y="3064145"/>
            <a:ext cx="9662010" cy="1887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76"/>
              </a:lnSpc>
            </a:pPr>
            <a:r>
              <a:rPr lang="en-US" sz="11411" b="1" dirty="0">
                <a:solidFill>
                  <a:srgbClr val="5463FF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Shopee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7269" y="4727124"/>
            <a:ext cx="8600114" cy="1887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76"/>
              </a:lnSpc>
            </a:pPr>
            <a:r>
              <a:rPr lang="en-US" sz="11411" b="1" dirty="0" err="1">
                <a:solidFill>
                  <a:srgbClr val="121640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truongletien</a:t>
            </a:r>
            <a:endParaRPr lang="en-US" sz="11411" b="1" dirty="0">
              <a:solidFill>
                <a:srgbClr val="121640"/>
              </a:solidFill>
              <a:latin typeface="Gill Sans Bold"/>
              <a:ea typeface="Gill Sans Bold"/>
              <a:cs typeface="Gill Sans Bold"/>
              <a:sym typeface="Gill Sans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976777" y="1212530"/>
            <a:ext cx="6698609" cy="9074470"/>
          </a:xfrm>
          <a:custGeom>
            <a:avLst/>
            <a:gdLst/>
            <a:ahLst/>
            <a:cxnLst/>
            <a:rect l="l" t="t" r="r" b="b"/>
            <a:pathLst>
              <a:path w="6698609" h="9074470">
                <a:moveTo>
                  <a:pt x="0" y="0"/>
                </a:moveTo>
                <a:lnTo>
                  <a:pt x="6698609" y="0"/>
                </a:lnTo>
                <a:lnTo>
                  <a:pt x="6698609" y="9074470"/>
                </a:lnTo>
                <a:lnTo>
                  <a:pt x="0" y="9074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7071939"/>
            <a:ext cx="7059291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49"/>
              </a:lnSpc>
              <a:spcBef>
                <a:spcPct val="0"/>
              </a:spcBef>
            </a:pPr>
            <a:r>
              <a:rPr lang="en-US" sz="2499" b="1" spc="249">
                <a:solidFill>
                  <a:srgbClr val="F5F6F7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PROFESSIONAL PRESENTATION</a:t>
            </a:r>
          </a:p>
        </p:txBody>
      </p:sp>
      <p:sp>
        <p:nvSpPr>
          <p:cNvPr id="8" name="Freeform 8"/>
          <p:cNvSpPr/>
          <p:nvPr/>
        </p:nvSpPr>
        <p:spPr>
          <a:xfrm>
            <a:off x="-896802" y="8552928"/>
            <a:ext cx="3468144" cy="3468144"/>
          </a:xfrm>
          <a:custGeom>
            <a:avLst/>
            <a:gdLst/>
            <a:ahLst/>
            <a:cxnLst/>
            <a:rect l="l" t="t" r="r" b="b"/>
            <a:pathLst>
              <a:path w="3468144" h="3468144">
                <a:moveTo>
                  <a:pt x="0" y="0"/>
                </a:moveTo>
                <a:lnTo>
                  <a:pt x="3468143" y="0"/>
                </a:lnTo>
                <a:lnTo>
                  <a:pt x="3468143" y="3468144"/>
                </a:lnTo>
                <a:lnTo>
                  <a:pt x="0" y="34681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259300" y="515543"/>
            <a:ext cx="2271103" cy="2271103"/>
          </a:xfrm>
          <a:custGeom>
            <a:avLst/>
            <a:gdLst/>
            <a:ahLst/>
            <a:cxnLst/>
            <a:rect l="l" t="t" r="r" b="b"/>
            <a:pathLst>
              <a:path w="2271103" h="2271103">
                <a:moveTo>
                  <a:pt x="0" y="0"/>
                </a:moveTo>
                <a:lnTo>
                  <a:pt x="2271103" y="0"/>
                </a:lnTo>
                <a:lnTo>
                  <a:pt x="2271103" y="2271103"/>
                </a:lnTo>
                <a:lnTo>
                  <a:pt x="0" y="22711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905" y="4603398"/>
            <a:ext cx="5114017" cy="47760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275" y="4683287"/>
            <a:ext cx="5145487" cy="477771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1745719" y="8610641"/>
            <a:ext cx="4094434" cy="3662325"/>
            <a:chOff x="0" y="0"/>
            <a:chExt cx="9087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08700" cy="812800"/>
            </a:xfrm>
            <a:custGeom>
              <a:avLst/>
              <a:gdLst/>
              <a:ahLst/>
              <a:cxnLst/>
              <a:rect l="l" t="t" r="r" b="b"/>
              <a:pathLst>
                <a:path w="908700" h="812800">
                  <a:moveTo>
                    <a:pt x="454350" y="0"/>
                  </a:moveTo>
                  <a:cubicBezTo>
                    <a:pt x="203420" y="0"/>
                    <a:pt x="0" y="181951"/>
                    <a:pt x="0" y="406400"/>
                  </a:cubicBezTo>
                  <a:cubicBezTo>
                    <a:pt x="0" y="630849"/>
                    <a:pt x="203420" y="812800"/>
                    <a:pt x="454350" y="812800"/>
                  </a:cubicBezTo>
                  <a:cubicBezTo>
                    <a:pt x="705281" y="812800"/>
                    <a:pt x="908700" y="630849"/>
                    <a:pt x="908700" y="406400"/>
                  </a:cubicBezTo>
                  <a:cubicBezTo>
                    <a:pt x="908700" y="181951"/>
                    <a:pt x="705281" y="0"/>
                    <a:pt x="454350" y="0"/>
                  </a:cubicBezTo>
                  <a:close/>
                </a:path>
              </a:pathLst>
            </a:custGeom>
            <a:solidFill>
              <a:srgbClr val="6DF1A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85191" y="38100"/>
              <a:ext cx="738319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077078" y="-1764310"/>
            <a:ext cx="8263579" cy="8263579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769F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1109396" y="2367480"/>
            <a:ext cx="6624450" cy="9664317"/>
          </a:xfrm>
          <a:custGeom>
            <a:avLst/>
            <a:gdLst/>
            <a:ahLst/>
            <a:cxnLst/>
            <a:rect l="l" t="t" r="r" b="b"/>
            <a:pathLst>
              <a:path w="6624450" h="9664317">
                <a:moveTo>
                  <a:pt x="0" y="0"/>
                </a:moveTo>
                <a:lnTo>
                  <a:pt x="6624450" y="0"/>
                </a:lnTo>
                <a:lnTo>
                  <a:pt x="6624450" y="9664317"/>
                </a:lnTo>
                <a:lnTo>
                  <a:pt x="0" y="96643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62073" y="1595955"/>
            <a:ext cx="6953895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b="1" spc="-336">
                <a:solidFill>
                  <a:srgbClr val="5769F4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ANALYTICS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2073" y="3328299"/>
            <a:ext cx="6953895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40"/>
              </a:lnSpc>
              <a:spcBef>
                <a:spcPct val="0"/>
              </a:spcBef>
            </a:pPr>
            <a:r>
              <a:rPr lang="en-US" sz="2200" u="none" strike="noStrike" spc="22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Lorem ipsum dolor sit amet, consectetur adipiscing elit. Nunc vel massa in urna tincidunt tristique.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35141" y="9201150"/>
            <a:ext cx="3115546" cy="78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Elaborate on the featured statistic.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76246" y="9201150"/>
            <a:ext cx="3115546" cy="78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Elaborate on the featured statistic.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08288" y="-3680817"/>
            <a:ext cx="8403737" cy="10861173"/>
          </a:xfrm>
          <a:custGeom>
            <a:avLst/>
            <a:gdLst/>
            <a:ahLst/>
            <a:cxnLst/>
            <a:rect l="l" t="t" r="r" b="b"/>
            <a:pathLst>
              <a:path w="8403737" h="10861173">
                <a:moveTo>
                  <a:pt x="0" y="0"/>
                </a:moveTo>
                <a:lnTo>
                  <a:pt x="8403737" y="0"/>
                </a:lnTo>
                <a:lnTo>
                  <a:pt x="8403737" y="10861173"/>
                </a:lnTo>
                <a:lnTo>
                  <a:pt x="0" y="108611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519259" y="1749770"/>
            <a:ext cx="6084131" cy="3086100"/>
            <a:chOff x="0" y="0"/>
            <a:chExt cx="1602405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02405" cy="812800"/>
            </a:xfrm>
            <a:custGeom>
              <a:avLst/>
              <a:gdLst/>
              <a:ahLst/>
              <a:cxnLst/>
              <a:rect l="l" t="t" r="r" b="b"/>
              <a:pathLst>
                <a:path w="1602405" h="812800">
                  <a:moveTo>
                    <a:pt x="50899" y="0"/>
                  </a:moveTo>
                  <a:lnTo>
                    <a:pt x="1551506" y="0"/>
                  </a:lnTo>
                  <a:cubicBezTo>
                    <a:pt x="1579617" y="0"/>
                    <a:pt x="1602405" y="22788"/>
                    <a:pt x="1602405" y="50899"/>
                  </a:cubicBezTo>
                  <a:lnTo>
                    <a:pt x="1602405" y="761901"/>
                  </a:lnTo>
                  <a:cubicBezTo>
                    <a:pt x="1602405" y="775400"/>
                    <a:pt x="1597042" y="788347"/>
                    <a:pt x="1587497" y="797892"/>
                  </a:cubicBezTo>
                  <a:cubicBezTo>
                    <a:pt x="1577951" y="807437"/>
                    <a:pt x="1565005" y="812800"/>
                    <a:pt x="1551506" y="812800"/>
                  </a:cubicBezTo>
                  <a:lnTo>
                    <a:pt x="50899" y="812800"/>
                  </a:lnTo>
                  <a:cubicBezTo>
                    <a:pt x="37400" y="812800"/>
                    <a:pt x="24453" y="807437"/>
                    <a:pt x="14908" y="797892"/>
                  </a:cubicBezTo>
                  <a:cubicBezTo>
                    <a:pt x="5363" y="788347"/>
                    <a:pt x="0" y="775400"/>
                    <a:pt x="0" y="761901"/>
                  </a:cubicBezTo>
                  <a:lnTo>
                    <a:pt x="0" y="50899"/>
                  </a:lnTo>
                  <a:cubicBezTo>
                    <a:pt x="0" y="37400"/>
                    <a:pt x="5363" y="24453"/>
                    <a:pt x="14908" y="14908"/>
                  </a:cubicBezTo>
                  <a:cubicBezTo>
                    <a:pt x="24453" y="5363"/>
                    <a:pt x="37400" y="0"/>
                    <a:pt x="50899" y="0"/>
                  </a:cubicBezTo>
                  <a:close/>
                </a:path>
              </a:pathLst>
            </a:custGeom>
            <a:solidFill>
              <a:srgbClr val="5769F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602405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8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519259" y="5834112"/>
            <a:ext cx="6084131" cy="3086100"/>
            <a:chOff x="0" y="0"/>
            <a:chExt cx="1602405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02405" cy="812800"/>
            </a:xfrm>
            <a:custGeom>
              <a:avLst/>
              <a:gdLst/>
              <a:ahLst/>
              <a:cxnLst/>
              <a:rect l="l" t="t" r="r" b="b"/>
              <a:pathLst>
                <a:path w="1602405" h="812800">
                  <a:moveTo>
                    <a:pt x="50899" y="0"/>
                  </a:moveTo>
                  <a:lnTo>
                    <a:pt x="1551506" y="0"/>
                  </a:lnTo>
                  <a:cubicBezTo>
                    <a:pt x="1579617" y="0"/>
                    <a:pt x="1602405" y="22788"/>
                    <a:pt x="1602405" y="50899"/>
                  </a:cubicBezTo>
                  <a:lnTo>
                    <a:pt x="1602405" y="761901"/>
                  </a:lnTo>
                  <a:cubicBezTo>
                    <a:pt x="1602405" y="775400"/>
                    <a:pt x="1597042" y="788347"/>
                    <a:pt x="1587497" y="797892"/>
                  </a:cubicBezTo>
                  <a:cubicBezTo>
                    <a:pt x="1577951" y="807437"/>
                    <a:pt x="1565005" y="812800"/>
                    <a:pt x="1551506" y="812800"/>
                  </a:cubicBezTo>
                  <a:lnTo>
                    <a:pt x="50899" y="812800"/>
                  </a:lnTo>
                  <a:cubicBezTo>
                    <a:pt x="37400" y="812800"/>
                    <a:pt x="24453" y="807437"/>
                    <a:pt x="14908" y="797892"/>
                  </a:cubicBezTo>
                  <a:cubicBezTo>
                    <a:pt x="5363" y="788347"/>
                    <a:pt x="0" y="775400"/>
                    <a:pt x="0" y="761901"/>
                  </a:cubicBezTo>
                  <a:lnTo>
                    <a:pt x="0" y="50899"/>
                  </a:lnTo>
                  <a:cubicBezTo>
                    <a:pt x="0" y="37400"/>
                    <a:pt x="5363" y="24453"/>
                    <a:pt x="14908" y="14908"/>
                  </a:cubicBezTo>
                  <a:cubicBezTo>
                    <a:pt x="24453" y="5363"/>
                    <a:pt x="37400" y="0"/>
                    <a:pt x="50899" y="0"/>
                  </a:cubicBezTo>
                  <a:close/>
                </a:path>
              </a:pathLst>
            </a:custGeom>
            <a:solidFill>
              <a:srgbClr val="5769F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602405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8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9766548" y="1573806"/>
            <a:ext cx="2722686" cy="2722686"/>
          </a:xfrm>
          <a:custGeom>
            <a:avLst/>
            <a:gdLst/>
            <a:ahLst/>
            <a:cxnLst/>
            <a:rect l="l" t="t" r="r" b="b"/>
            <a:pathLst>
              <a:path w="2722686" h="2722686">
                <a:moveTo>
                  <a:pt x="0" y="0"/>
                </a:moveTo>
                <a:lnTo>
                  <a:pt x="2722686" y="0"/>
                </a:lnTo>
                <a:lnTo>
                  <a:pt x="2722686" y="2722686"/>
                </a:lnTo>
                <a:lnTo>
                  <a:pt x="0" y="27226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9284427" y="1829722"/>
            <a:ext cx="2926208" cy="2926196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25047" b="-25047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9698898" y="5546016"/>
            <a:ext cx="2722686" cy="2722686"/>
          </a:xfrm>
          <a:custGeom>
            <a:avLst/>
            <a:gdLst/>
            <a:ahLst/>
            <a:cxnLst/>
            <a:rect l="l" t="t" r="r" b="b"/>
            <a:pathLst>
              <a:path w="2722686" h="2722686">
                <a:moveTo>
                  <a:pt x="0" y="0"/>
                </a:moveTo>
                <a:lnTo>
                  <a:pt x="2722686" y="0"/>
                </a:lnTo>
                <a:lnTo>
                  <a:pt x="2722686" y="2722686"/>
                </a:lnTo>
                <a:lnTo>
                  <a:pt x="0" y="27226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9284427" y="5914064"/>
            <a:ext cx="2926208" cy="2926196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t="-25047" b="-25047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 rot="8945838">
            <a:off x="-2406847" y="4674718"/>
            <a:ext cx="7783125" cy="9167165"/>
          </a:xfrm>
          <a:custGeom>
            <a:avLst/>
            <a:gdLst/>
            <a:ahLst/>
            <a:cxnLst/>
            <a:rect l="l" t="t" r="r" b="b"/>
            <a:pathLst>
              <a:path w="7783125" h="9167165">
                <a:moveTo>
                  <a:pt x="0" y="0"/>
                </a:moveTo>
                <a:lnTo>
                  <a:pt x="7783125" y="0"/>
                </a:lnTo>
                <a:lnTo>
                  <a:pt x="7783125" y="9167164"/>
                </a:lnTo>
                <a:lnTo>
                  <a:pt x="0" y="91671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2919442" y="5834112"/>
            <a:ext cx="6084131" cy="3086100"/>
            <a:chOff x="0" y="0"/>
            <a:chExt cx="1602405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02405" cy="812800"/>
            </a:xfrm>
            <a:custGeom>
              <a:avLst/>
              <a:gdLst/>
              <a:ahLst/>
              <a:cxnLst/>
              <a:rect l="l" t="t" r="r" b="b"/>
              <a:pathLst>
                <a:path w="1602405" h="812800">
                  <a:moveTo>
                    <a:pt x="50899" y="0"/>
                  </a:moveTo>
                  <a:lnTo>
                    <a:pt x="1551506" y="0"/>
                  </a:lnTo>
                  <a:cubicBezTo>
                    <a:pt x="1579617" y="0"/>
                    <a:pt x="1602405" y="22788"/>
                    <a:pt x="1602405" y="50899"/>
                  </a:cubicBezTo>
                  <a:lnTo>
                    <a:pt x="1602405" y="761901"/>
                  </a:lnTo>
                  <a:cubicBezTo>
                    <a:pt x="1602405" y="775400"/>
                    <a:pt x="1597042" y="788347"/>
                    <a:pt x="1587497" y="797892"/>
                  </a:cubicBezTo>
                  <a:cubicBezTo>
                    <a:pt x="1577951" y="807437"/>
                    <a:pt x="1565005" y="812800"/>
                    <a:pt x="1551506" y="812800"/>
                  </a:cubicBezTo>
                  <a:lnTo>
                    <a:pt x="50899" y="812800"/>
                  </a:lnTo>
                  <a:cubicBezTo>
                    <a:pt x="37400" y="812800"/>
                    <a:pt x="24453" y="807437"/>
                    <a:pt x="14908" y="797892"/>
                  </a:cubicBezTo>
                  <a:cubicBezTo>
                    <a:pt x="5363" y="788347"/>
                    <a:pt x="0" y="775400"/>
                    <a:pt x="0" y="761901"/>
                  </a:cubicBezTo>
                  <a:lnTo>
                    <a:pt x="0" y="50899"/>
                  </a:lnTo>
                  <a:cubicBezTo>
                    <a:pt x="0" y="37400"/>
                    <a:pt x="5363" y="24453"/>
                    <a:pt x="14908" y="14908"/>
                  </a:cubicBezTo>
                  <a:cubicBezTo>
                    <a:pt x="24453" y="5363"/>
                    <a:pt x="37400" y="0"/>
                    <a:pt x="50899" y="0"/>
                  </a:cubicBezTo>
                  <a:close/>
                </a:path>
              </a:pathLst>
            </a:custGeom>
            <a:solidFill>
              <a:srgbClr val="5769F4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1602405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8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369946" y="6378404"/>
            <a:ext cx="2722686" cy="2722686"/>
          </a:xfrm>
          <a:custGeom>
            <a:avLst/>
            <a:gdLst/>
            <a:ahLst/>
            <a:cxnLst/>
            <a:rect l="l" t="t" r="r" b="b"/>
            <a:pathLst>
              <a:path w="2722686" h="2722686">
                <a:moveTo>
                  <a:pt x="0" y="0"/>
                </a:moveTo>
                <a:lnTo>
                  <a:pt x="2722686" y="0"/>
                </a:lnTo>
                <a:lnTo>
                  <a:pt x="2722686" y="2722686"/>
                </a:lnTo>
                <a:lnTo>
                  <a:pt x="0" y="27226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684610" y="5914064"/>
            <a:ext cx="2926208" cy="2926196"/>
            <a:chOff x="0" y="0"/>
            <a:chExt cx="6350000" cy="63499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t="-7596" b="-42497"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684610" y="2467057"/>
            <a:ext cx="7835627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b="1" u="none" strike="noStrike" spc="-336">
                <a:solidFill>
                  <a:srgbClr val="5769F4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TESTIMONIALS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308471" y="6237316"/>
            <a:ext cx="3306074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49"/>
              </a:lnSpc>
              <a:spcBef>
                <a:spcPct val="0"/>
              </a:spcBef>
            </a:pPr>
            <a:r>
              <a:rPr lang="en-US" sz="2499" b="1" u="none" strike="noStrike" spc="249">
                <a:solidFill>
                  <a:srgbClr val="5769F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CLIENT NAME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908288" y="2171782"/>
            <a:ext cx="3306074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49"/>
              </a:lnSpc>
              <a:spcBef>
                <a:spcPct val="0"/>
              </a:spcBef>
            </a:pPr>
            <a:r>
              <a:rPr lang="en-US" sz="2499" b="1" u="none" strike="noStrike" spc="249">
                <a:solidFill>
                  <a:srgbClr val="5769F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CLIENT NAME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908288" y="6237316"/>
            <a:ext cx="3306074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49"/>
              </a:lnSpc>
              <a:spcBef>
                <a:spcPct val="0"/>
              </a:spcBef>
            </a:pPr>
            <a:r>
              <a:rPr lang="en-US" sz="2499" b="1" u="none" strike="noStrike" spc="249">
                <a:solidFill>
                  <a:srgbClr val="5769F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CLIENT NAME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100457" y="7172692"/>
            <a:ext cx="3722101" cy="1096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60"/>
              </a:lnSpc>
              <a:spcBef>
                <a:spcPct val="0"/>
              </a:spcBef>
            </a:pPr>
            <a:r>
              <a:rPr lang="en-US" sz="2200">
                <a:solidFill>
                  <a:srgbClr val="F5F6F7"/>
                </a:solidFill>
                <a:latin typeface="Public Sans"/>
                <a:ea typeface="Public Sans"/>
                <a:cs typeface="Public Sans"/>
                <a:sym typeface="Public Sans"/>
              </a:rPr>
              <a:t>C</a:t>
            </a:r>
            <a:r>
              <a:rPr lang="en-US" sz="2200" u="none" strike="noStrike">
                <a:solidFill>
                  <a:srgbClr val="F5F6F7"/>
                </a:solidFill>
                <a:latin typeface="Public Sans"/>
                <a:ea typeface="Public Sans"/>
                <a:cs typeface="Public Sans"/>
                <a:sym typeface="Public Sans"/>
              </a:rPr>
              <a:t>onsequat nisi adipisicing in dolor voluptate laboris laboris aute voluptate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700274" y="3200482"/>
            <a:ext cx="3722101" cy="1096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60"/>
              </a:lnSpc>
              <a:spcBef>
                <a:spcPct val="0"/>
              </a:spcBef>
            </a:pPr>
            <a:r>
              <a:rPr lang="en-US" sz="2200">
                <a:solidFill>
                  <a:srgbClr val="F5F6F7"/>
                </a:solidFill>
                <a:latin typeface="Public Sans"/>
                <a:ea typeface="Public Sans"/>
                <a:cs typeface="Public Sans"/>
                <a:sym typeface="Public Sans"/>
              </a:rPr>
              <a:t>C</a:t>
            </a:r>
            <a:r>
              <a:rPr lang="en-US" sz="2200" u="none" strike="noStrike">
                <a:solidFill>
                  <a:srgbClr val="F5F6F7"/>
                </a:solidFill>
                <a:latin typeface="Public Sans"/>
                <a:ea typeface="Public Sans"/>
                <a:cs typeface="Public Sans"/>
                <a:sym typeface="Public Sans"/>
              </a:rPr>
              <a:t>onsequat nisi adipisicing in dolor voluptate laboris laboris aute voluptate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696409" y="7172692"/>
            <a:ext cx="3722101" cy="1096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60"/>
              </a:lnSpc>
              <a:spcBef>
                <a:spcPct val="0"/>
              </a:spcBef>
            </a:pPr>
            <a:r>
              <a:rPr lang="en-US" sz="2200">
                <a:solidFill>
                  <a:srgbClr val="F5F6F7"/>
                </a:solidFill>
                <a:latin typeface="Public Sans"/>
                <a:ea typeface="Public Sans"/>
                <a:cs typeface="Public Sans"/>
                <a:sym typeface="Public Sans"/>
              </a:rPr>
              <a:t>C</a:t>
            </a:r>
            <a:r>
              <a:rPr lang="en-US" sz="2200" u="none" strike="noStrike">
                <a:solidFill>
                  <a:srgbClr val="F5F6F7"/>
                </a:solidFill>
                <a:latin typeface="Public Sans"/>
                <a:ea typeface="Public Sans"/>
                <a:cs typeface="Public Sans"/>
                <a:sym typeface="Public Sans"/>
              </a:rPr>
              <a:t>onsequat nisi adipisicing in dolor voluptate laboris laboris aute voluptate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69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rcRect t="7786" b="7786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2859572" y="1737642"/>
            <a:ext cx="14184952" cy="6811715"/>
            <a:chOff x="0" y="0"/>
            <a:chExt cx="846301" cy="406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46301" cy="406400"/>
            </a:xfrm>
            <a:custGeom>
              <a:avLst/>
              <a:gdLst/>
              <a:ahLst/>
              <a:cxnLst/>
              <a:rect l="l" t="t" r="r" b="b"/>
              <a:pathLst>
                <a:path w="846301" h="406400">
                  <a:moveTo>
                    <a:pt x="643101" y="0"/>
                  </a:moveTo>
                  <a:cubicBezTo>
                    <a:pt x="755326" y="0"/>
                    <a:pt x="846301" y="90976"/>
                    <a:pt x="846301" y="203200"/>
                  </a:cubicBezTo>
                  <a:cubicBezTo>
                    <a:pt x="846301" y="315424"/>
                    <a:pt x="755326" y="406400"/>
                    <a:pt x="64310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769F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846301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3600597" y="1291522"/>
            <a:ext cx="15667002" cy="6811715"/>
            <a:chOff x="0" y="0"/>
            <a:chExt cx="934723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4723" cy="406400"/>
            </a:xfrm>
            <a:custGeom>
              <a:avLst/>
              <a:gdLst/>
              <a:ahLst/>
              <a:cxnLst/>
              <a:rect l="l" t="t" r="r" b="b"/>
              <a:pathLst>
                <a:path w="934723" h="406400">
                  <a:moveTo>
                    <a:pt x="731523" y="0"/>
                  </a:moveTo>
                  <a:cubicBezTo>
                    <a:pt x="843748" y="0"/>
                    <a:pt x="934723" y="90976"/>
                    <a:pt x="934723" y="203200"/>
                  </a:cubicBezTo>
                  <a:cubicBezTo>
                    <a:pt x="934723" y="315424"/>
                    <a:pt x="843748" y="406400"/>
                    <a:pt x="73152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934723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85693" y="4218940"/>
            <a:ext cx="7378075" cy="1849120"/>
            <a:chOff x="0" y="0"/>
            <a:chExt cx="9837433" cy="2465493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161925"/>
              <a:ext cx="9837433" cy="1787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600"/>
                </a:lnSpc>
                <a:spcBef>
                  <a:spcPct val="0"/>
                </a:spcBef>
              </a:pPr>
              <a:r>
                <a:rPr lang="en-US" sz="8000" b="1" u="none" strike="noStrike" spc="-336">
                  <a:solidFill>
                    <a:srgbClr val="F5F6F7"/>
                  </a:solidFill>
                  <a:latin typeface="Gill Sans Bold"/>
                  <a:ea typeface="Gill Sans Bold"/>
                  <a:cs typeface="Gill Sans Bold"/>
                  <a:sym typeface="Gill Sans Bold"/>
                </a:rPr>
                <a:t>ABOUT US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62150"/>
              <a:ext cx="7094321" cy="5033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0"/>
                </a:lnSpc>
                <a:spcBef>
                  <a:spcPct val="0"/>
                </a:spcBef>
              </a:pPr>
              <a:r>
                <a:rPr lang="en-US" sz="2200" u="none" strike="noStrike">
                  <a:solidFill>
                    <a:srgbClr val="F5F6F7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Elaborate on what you want to discuss. 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95930" y="760041"/>
            <a:ext cx="3458899" cy="3458899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F1A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9938695" y="1375692"/>
            <a:ext cx="2773369" cy="2451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131"/>
              </a:lnSpc>
              <a:spcBef>
                <a:spcPct val="0"/>
              </a:spcBef>
            </a:pPr>
            <a:r>
              <a:rPr lang="en-US" sz="14275" b="1" spc="-599">
                <a:solidFill>
                  <a:srgbClr val="F5F6F7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03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945838">
            <a:off x="-2855757" y="3988790"/>
            <a:ext cx="6758244" cy="7960034"/>
          </a:xfrm>
          <a:custGeom>
            <a:avLst/>
            <a:gdLst/>
            <a:ahLst/>
            <a:cxnLst/>
            <a:rect l="l" t="t" r="r" b="b"/>
            <a:pathLst>
              <a:path w="6758244" h="7960034">
                <a:moveTo>
                  <a:pt x="0" y="0"/>
                </a:moveTo>
                <a:lnTo>
                  <a:pt x="6758244" y="0"/>
                </a:lnTo>
                <a:lnTo>
                  <a:pt x="6758244" y="7960034"/>
                </a:lnTo>
                <a:lnTo>
                  <a:pt x="0" y="79600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23365" y="1858743"/>
            <a:ext cx="8502534" cy="7574985"/>
          </a:xfrm>
          <a:custGeom>
            <a:avLst/>
            <a:gdLst/>
            <a:ahLst/>
            <a:cxnLst/>
            <a:rect l="l" t="t" r="r" b="b"/>
            <a:pathLst>
              <a:path w="8502534" h="7574985">
                <a:moveTo>
                  <a:pt x="0" y="0"/>
                </a:moveTo>
                <a:lnTo>
                  <a:pt x="8502534" y="0"/>
                </a:lnTo>
                <a:lnTo>
                  <a:pt x="8502534" y="7574985"/>
                </a:lnTo>
                <a:lnTo>
                  <a:pt x="0" y="75749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8483" y="-6470849"/>
            <a:ext cx="10102379" cy="9289184"/>
          </a:xfrm>
          <a:custGeom>
            <a:avLst/>
            <a:gdLst/>
            <a:ahLst/>
            <a:cxnLst/>
            <a:rect l="l" t="t" r="r" b="b"/>
            <a:pathLst>
              <a:path w="10102379" h="9289184">
                <a:moveTo>
                  <a:pt x="0" y="0"/>
                </a:moveTo>
                <a:lnTo>
                  <a:pt x="10102379" y="0"/>
                </a:lnTo>
                <a:lnTo>
                  <a:pt x="10102379" y="9289184"/>
                </a:lnTo>
                <a:lnTo>
                  <a:pt x="0" y="92891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111749" y="3331701"/>
            <a:ext cx="7147551" cy="260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600"/>
              </a:lnSpc>
              <a:spcBef>
                <a:spcPct val="0"/>
              </a:spcBef>
            </a:pPr>
            <a:r>
              <a:rPr lang="en-US" sz="8000" b="1" spc="-336">
                <a:solidFill>
                  <a:srgbClr val="5769F4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BUDGET</a:t>
            </a:r>
            <a:r>
              <a:rPr lang="en-US" sz="8000" b="1" spc="-336">
                <a:solidFill>
                  <a:srgbClr val="000000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 </a:t>
            </a:r>
            <a:r>
              <a:rPr lang="en-US" sz="8000" b="1" spc="-336">
                <a:solidFill>
                  <a:srgbClr val="121640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BREAKDOWN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625483" y="6635204"/>
            <a:ext cx="1383387" cy="1134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365"/>
              </a:lnSpc>
              <a:spcBef>
                <a:spcPct val="0"/>
              </a:spcBef>
            </a:pPr>
            <a:r>
              <a:rPr lang="en-US" sz="5975" b="1">
                <a:solidFill>
                  <a:srgbClr val="FFFFFF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54</a:t>
            </a:r>
            <a:r>
              <a:rPr lang="en-US" sz="5975" b="1" u="none" strike="noStrike">
                <a:solidFill>
                  <a:srgbClr val="FFFFFF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%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46168" y="6635204"/>
            <a:ext cx="1383387" cy="1134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365"/>
              </a:lnSpc>
              <a:spcBef>
                <a:spcPct val="0"/>
              </a:spcBef>
            </a:pPr>
            <a:r>
              <a:rPr lang="en-US" sz="5975" b="1">
                <a:solidFill>
                  <a:srgbClr val="FFFFFF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32</a:t>
            </a:r>
            <a:r>
              <a:rPr lang="en-US" sz="5975" b="1" u="none" strike="noStrike">
                <a:solidFill>
                  <a:srgbClr val="FFFFFF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%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93131" y="8475980"/>
            <a:ext cx="3306074" cy="78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Elaborate on what you want to discuss.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953226" y="8475980"/>
            <a:ext cx="3306074" cy="78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Elaborate on what you want to discuss. </a:t>
            </a:r>
          </a:p>
        </p:txBody>
      </p:sp>
      <p:sp>
        <p:nvSpPr>
          <p:cNvPr id="10" name="AutoShape 10"/>
          <p:cNvSpPr/>
          <p:nvPr/>
        </p:nvSpPr>
        <p:spPr>
          <a:xfrm>
            <a:off x="13671237" y="6730487"/>
            <a:ext cx="0" cy="2703240"/>
          </a:xfrm>
          <a:prstGeom prst="line">
            <a:avLst/>
          </a:prstGeom>
          <a:ln w="28575" cap="flat">
            <a:solidFill>
              <a:srgbClr val="5463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69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315775"/>
            <a:ext cx="18288000" cy="8476870"/>
            <a:chOff x="0" y="0"/>
            <a:chExt cx="1369949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699491" cy="6350000"/>
            </a:xfrm>
            <a:custGeom>
              <a:avLst/>
              <a:gdLst/>
              <a:ahLst/>
              <a:cxnLst/>
              <a:rect l="l" t="t" r="r" b="b"/>
              <a:pathLst>
                <a:path w="13699491" h="6350000">
                  <a:moveTo>
                    <a:pt x="13699489" y="6350000"/>
                  </a:moveTo>
                  <a:lnTo>
                    <a:pt x="0" y="6350000"/>
                  </a:lnTo>
                  <a:lnTo>
                    <a:pt x="0" y="1899920"/>
                  </a:lnTo>
                  <a:cubicBezTo>
                    <a:pt x="0" y="1899920"/>
                    <a:pt x="2849880" y="0"/>
                    <a:pt x="6899910" y="0"/>
                  </a:cubicBezTo>
                  <a:cubicBezTo>
                    <a:pt x="11300460" y="0"/>
                    <a:pt x="13699491" y="1899920"/>
                    <a:pt x="13699491" y="1899920"/>
                  </a:cubicBezTo>
                  <a:lnTo>
                    <a:pt x="13699491" y="6350000"/>
                  </a:lnTo>
                  <a:close/>
                </a:path>
              </a:pathLst>
            </a:custGeom>
            <a:solidFill>
              <a:srgbClr val="6DF1A4">
                <a:alpha val="29804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541768" y="5808321"/>
            <a:ext cx="353616" cy="353616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DF1A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114558" y="4253267"/>
            <a:ext cx="353616" cy="353616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DF1A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1643092" y="4281842"/>
            <a:ext cx="353616" cy="353616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DF1A4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6690479" y="5808321"/>
            <a:ext cx="353616" cy="353616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DF1A4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6149603" y="1516115"/>
            <a:ext cx="2283526" cy="1986478"/>
            <a:chOff x="0" y="0"/>
            <a:chExt cx="3044701" cy="2648638"/>
          </a:xfrm>
        </p:grpSpPr>
        <p:grpSp>
          <p:nvGrpSpPr>
            <p:cNvPr id="13" name="Group 13"/>
            <p:cNvGrpSpPr/>
            <p:nvPr/>
          </p:nvGrpSpPr>
          <p:grpSpPr>
            <a:xfrm>
              <a:off x="396063" y="0"/>
              <a:ext cx="2648638" cy="2648638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5" name="Freeform 15"/>
            <p:cNvSpPr/>
            <p:nvPr/>
          </p:nvSpPr>
          <p:spPr>
            <a:xfrm>
              <a:off x="0" y="0"/>
              <a:ext cx="2648638" cy="2648638"/>
            </a:xfrm>
            <a:custGeom>
              <a:avLst/>
              <a:gdLst/>
              <a:ahLst/>
              <a:cxnLst/>
              <a:rect l="l" t="t" r="r" b="b"/>
              <a:pathLst>
                <a:path w="2648638" h="2648638">
                  <a:moveTo>
                    <a:pt x="0" y="0"/>
                  </a:moveTo>
                  <a:lnTo>
                    <a:pt x="2648638" y="0"/>
                  </a:lnTo>
                  <a:lnTo>
                    <a:pt x="2648638" y="2648638"/>
                  </a:lnTo>
                  <a:lnTo>
                    <a:pt x="0" y="26486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0678137" y="1516115"/>
            <a:ext cx="2283526" cy="1986478"/>
            <a:chOff x="0" y="0"/>
            <a:chExt cx="3044701" cy="2648638"/>
          </a:xfrm>
        </p:grpSpPr>
        <p:grpSp>
          <p:nvGrpSpPr>
            <p:cNvPr id="17" name="Group 17"/>
            <p:cNvGrpSpPr/>
            <p:nvPr/>
          </p:nvGrpSpPr>
          <p:grpSpPr>
            <a:xfrm>
              <a:off x="396063" y="0"/>
              <a:ext cx="2648638" cy="2648638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9" name="Freeform 19"/>
            <p:cNvSpPr/>
            <p:nvPr/>
          </p:nvSpPr>
          <p:spPr>
            <a:xfrm>
              <a:off x="0" y="0"/>
              <a:ext cx="2648638" cy="2648638"/>
            </a:xfrm>
            <a:custGeom>
              <a:avLst/>
              <a:gdLst/>
              <a:ahLst/>
              <a:cxnLst/>
              <a:rect l="l" t="t" r="r" b="b"/>
              <a:pathLst>
                <a:path w="2648638" h="2648638">
                  <a:moveTo>
                    <a:pt x="0" y="0"/>
                  </a:moveTo>
                  <a:lnTo>
                    <a:pt x="2648638" y="0"/>
                  </a:lnTo>
                  <a:lnTo>
                    <a:pt x="2648638" y="2648638"/>
                  </a:lnTo>
                  <a:lnTo>
                    <a:pt x="0" y="26486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15725524" y="2875746"/>
            <a:ext cx="2283526" cy="1986478"/>
            <a:chOff x="0" y="0"/>
            <a:chExt cx="3044701" cy="2648638"/>
          </a:xfrm>
        </p:grpSpPr>
        <p:grpSp>
          <p:nvGrpSpPr>
            <p:cNvPr id="21" name="Group 21"/>
            <p:cNvGrpSpPr/>
            <p:nvPr/>
          </p:nvGrpSpPr>
          <p:grpSpPr>
            <a:xfrm>
              <a:off x="396063" y="0"/>
              <a:ext cx="2648638" cy="2648638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3" name="Freeform 23"/>
            <p:cNvSpPr/>
            <p:nvPr/>
          </p:nvSpPr>
          <p:spPr>
            <a:xfrm>
              <a:off x="0" y="0"/>
              <a:ext cx="2648638" cy="2648638"/>
            </a:xfrm>
            <a:custGeom>
              <a:avLst/>
              <a:gdLst/>
              <a:ahLst/>
              <a:cxnLst/>
              <a:rect l="l" t="t" r="r" b="b"/>
              <a:pathLst>
                <a:path w="2648638" h="2648638">
                  <a:moveTo>
                    <a:pt x="0" y="0"/>
                  </a:moveTo>
                  <a:lnTo>
                    <a:pt x="2648638" y="0"/>
                  </a:lnTo>
                  <a:lnTo>
                    <a:pt x="2648638" y="2648638"/>
                  </a:lnTo>
                  <a:lnTo>
                    <a:pt x="0" y="26486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>
            <a:off x="576813" y="2875746"/>
            <a:ext cx="2283526" cy="1986478"/>
            <a:chOff x="0" y="0"/>
            <a:chExt cx="3044701" cy="2648638"/>
          </a:xfrm>
        </p:grpSpPr>
        <p:grpSp>
          <p:nvGrpSpPr>
            <p:cNvPr id="25" name="Group 25"/>
            <p:cNvGrpSpPr/>
            <p:nvPr/>
          </p:nvGrpSpPr>
          <p:grpSpPr>
            <a:xfrm>
              <a:off x="396063" y="0"/>
              <a:ext cx="2648638" cy="2648638"/>
              <a:chOff x="0" y="0"/>
              <a:chExt cx="6350000" cy="63500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7" name="Freeform 27"/>
            <p:cNvSpPr/>
            <p:nvPr/>
          </p:nvSpPr>
          <p:spPr>
            <a:xfrm>
              <a:off x="0" y="0"/>
              <a:ext cx="2648638" cy="2648638"/>
            </a:xfrm>
            <a:custGeom>
              <a:avLst/>
              <a:gdLst/>
              <a:ahLst/>
              <a:cxnLst/>
              <a:rect l="l" t="t" r="r" b="b"/>
              <a:pathLst>
                <a:path w="2648638" h="2648638">
                  <a:moveTo>
                    <a:pt x="0" y="0"/>
                  </a:moveTo>
                  <a:lnTo>
                    <a:pt x="2648638" y="0"/>
                  </a:lnTo>
                  <a:lnTo>
                    <a:pt x="2648638" y="2648638"/>
                  </a:lnTo>
                  <a:lnTo>
                    <a:pt x="0" y="26486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8" name="Freeform 28"/>
          <p:cNvSpPr/>
          <p:nvPr/>
        </p:nvSpPr>
        <p:spPr>
          <a:xfrm>
            <a:off x="1153039" y="3405245"/>
            <a:ext cx="1131075" cy="927481"/>
          </a:xfrm>
          <a:custGeom>
            <a:avLst/>
            <a:gdLst/>
            <a:ahLst/>
            <a:cxnLst/>
            <a:rect l="l" t="t" r="r" b="b"/>
            <a:pathLst>
              <a:path w="1131075" h="927481">
                <a:moveTo>
                  <a:pt x="0" y="0"/>
                </a:moveTo>
                <a:lnTo>
                  <a:pt x="1131075" y="0"/>
                </a:lnTo>
                <a:lnTo>
                  <a:pt x="1131075" y="927481"/>
                </a:lnTo>
                <a:lnTo>
                  <a:pt x="0" y="9274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6584900" y="2039646"/>
            <a:ext cx="1330987" cy="1001049"/>
          </a:xfrm>
          <a:custGeom>
            <a:avLst/>
            <a:gdLst/>
            <a:ahLst/>
            <a:cxnLst/>
            <a:rect l="l" t="t" r="r" b="b"/>
            <a:pathLst>
              <a:path w="1330987" h="1001049">
                <a:moveTo>
                  <a:pt x="0" y="0"/>
                </a:moveTo>
                <a:lnTo>
                  <a:pt x="1330987" y="0"/>
                </a:lnTo>
                <a:lnTo>
                  <a:pt x="1330987" y="1001049"/>
                </a:lnTo>
                <a:lnTo>
                  <a:pt x="0" y="10010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1218297" y="1847999"/>
            <a:ext cx="1204817" cy="1192696"/>
          </a:xfrm>
          <a:custGeom>
            <a:avLst/>
            <a:gdLst/>
            <a:ahLst/>
            <a:cxnLst/>
            <a:rect l="l" t="t" r="r" b="b"/>
            <a:pathLst>
              <a:path w="1204817" h="1192696">
                <a:moveTo>
                  <a:pt x="0" y="0"/>
                </a:moveTo>
                <a:lnTo>
                  <a:pt x="1204817" y="0"/>
                </a:lnTo>
                <a:lnTo>
                  <a:pt x="1204817" y="1192696"/>
                </a:lnTo>
                <a:lnTo>
                  <a:pt x="0" y="11926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6361530" y="3175269"/>
            <a:ext cx="1011513" cy="1460189"/>
          </a:xfrm>
          <a:custGeom>
            <a:avLst/>
            <a:gdLst/>
            <a:ahLst/>
            <a:cxnLst/>
            <a:rect l="l" t="t" r="r" b="b"/>
            <a:pathLst>
              <a:path w="1011513" h="1460189">
                <a:moveTo>
                  <a:pt x="0" y="0"/>
                </a:moveTo>
                <a:lnTo>
                  <a:pt x="1011513" y="0"/>
                </a:lnTo>
                <a:lnTo>
                  <a:pt x="1011513" y="1460188"/>
                </a:lnTo>
                <a:lnTo>
                  <a:pt x="0" y="14601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3679170" y="6284008"/>
            <a:ext cx="3364925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749"/>
              </a:lnSpc>
              <a:spcBef>
                <a:spcPct val="0"/>
              </a:spcBef>
            </a:pPr>
            <a:r>
              <a:rPr lang="en-US" sz="2499" b="1" u="none" strike="noStrike" spc="249">
                <a:solidFill>
                  <a:srgbClr val="F5F6F7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ADD A MAIN POINT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679170" y="7363952"/>
            <a:ext cx="3364925" cy="78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5F6F7"/>
                </a:solidFill>
                <a:latin typeface="Public Sans"/>
                <a:ea typeface="Public Sans"/>
                <a:cs typeface="Public Sans"/>
                <a:sym typeface="Public Sans"/>
              </a:rPr>
              <a:t>E</a:t>
            </a:r>
            <a:r>
              <a:rPr lang="en-US" sz="2200" u="none">
                <a:solidFill>
                  <a:srgbClr val="F5F6F7"/>
                </a:solidFill>
                <a:latin typeface="Public Sans"/>
                <a:ea typeface="Public Sans"/>
                <a:cs typeface="Public Sans"/>
                <a:sym typeface="Public Sans"/>
              </a:rPr>
              <a:t>laborate on what you want to discuss.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032662" y="5057775"/>
            <a:ext cx="3364925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49"/>
              </a:lnSpc>
              <a:spcBef>
                <a:spcPct val="0"/>
              </a:spcBef>
            </a:pPr>
            <a:r>
              <a:rPr lang="en-US" sz="2499" b="1" u="none" strike="noStrike" spc="249">
                <a:solidFill>
                  <a:srgbClr val="F5F6F7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ADD A MAIN POINT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032662" y="6104787"/>
            <a:ext cx="3364925" cy="78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5F6F7"/>
                </a:solidFill>
                <a:latin typeface="Public Sans"/>
                <a:ea typeface="Public Sans"/>
                <a:cs typeface="Public Sans"/>
                <a:sym typeface="Public Sans"/>
              </a:rPr>
              <a:t>E</a:t>
            </a:r>
            <a:r>
              <a:rPr lang="en-US" sz="2200" u="none">
                <a:solidFill>
                  <a:srgbClr val="F5F6F7"/>
                </a:solidFill>
                <a:latin typeface="Public Sans"/>
                <a:ea typeface="Public Sans"/>
                <a:cs typeface="Public Sans"/>
                <a:sym typeface="Public Sans"/>
              </a:rPr>
              <a:t>laborate on what you want to discuss.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498771" y="5057775"/>
            <a:ext cx="3364925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49"/>
              </a:lnSpc>
              <a:spcBef>
                <a:spcPct val="0"/>
              </a:spcBef>
            </a:pPr>
            <a:r>
              <a:rPr lang="en-US" sz="2499" b="1" u="none" strike="noStrike" spc="249">
                <a:solidFill>
                  <a:srgbClr val="F5F6F7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ADD A MAIN POINT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498771" y="6104787"/>
            <a:ext cx="3364925" cy="78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5F6F7"/>
                </a:solidFill>
                <a:latin typeface="Public Sans"/>
                <a:ea typeface="Public Sans"/>
                <a:cs typeface="Public Sans"/>
                <a:sym typeface="Public Sans"/>
              </a:rPr>
              <a:t>E</a:t>
            </a:r>
            <a:r>
              <a:rPr lang="en-US" sz="2200" u="none">
                <a:solidFill>
                  <a:srgbClr val="F5F6F7"/>
                </a:solidFill>
                <a:latin typeface="Public Sans"/>
                <a:ea typeface="Public Sans"/>
                <a:cs typeface="Public Sans"/>
                <a:sym typeface="Public Sans"/>
              </a:rPr>
              <a:t>laborate on what you want to discuss.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541768" y="6316202"/>
            <a:ext cx="3364925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49"/>
              </a:lnSpc>
              <a:spcBef>
                <a:spcPct val="0"/>
              </a:spcBef>
            </a:pPr>
            <a:r>
              <a:rPr lang="en-US" sz="2499" b="1" u="none" strike="noStrike" spc="249">
                <a:solidFill>
                  <a:srgbClr val="F5F6F7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ADD A MAIN POINT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541768" y="7396147"/>
            <a:ext cx="3364925" cy="78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5F6F7"/>
                </a:solidFill>
                <a:latin typeface="Public Sans"/>
                <a:ea typeface="Public Sans"/>
                <a:cs typeface="Public Sans"/>
                <a:sym typeface="Public Sans"/>
              </a:rPr>
              <a:t>E</a:t>
            </a:r>
            <a:r>
              <a:rPr lang="en-US" sz="2200" u="none">
                <a:solidFill>
                  <a:srgbClr val="F5F6F7"/>
                </a:solidFill>
                <a:latin typeface="Public Sans"/>
                <a:ea typeface="Public Sans"/>
                <a:cs typeface="Public Sans"/>
                <a:sym typeface="Public Sans"/>
              </a:rPr>
              <a:t>laborate on what you want to discuss. 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28700" y="8549942"/>
            <a:ext cx="1623060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b="1" spc="-336">
                <a:solidFill>
                  <a:srgbClr val="F5F6F7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OUR TIMELINE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69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096000" cy="10287000"/>
            <a:chOff x="0" y="0"/>
            <a:chExt cx="8128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70000"/>
            </a:blip>
            <a:srcRect l="36020" r="24423"/>
            <a:stretch>
              <a:fillRect/>
            </a:stretch>
          </p:blipFill>
          <p:spPr>
            <a:xfrm>
              <a:off x="0" y="0"/>
              <a:ext cx="8128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6096000" y="0"/>
            <a:ext cx="6096000" cy="10287000"/>
            <a:chOff x="0" y="0"/>
            <a:chExt cx="8128000" cy="137160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rcRect l="30259" r="30259"/>
            <a:stretch>
              <a:fillRect/>
            </a:stretch>
          </p:blipFill>
          <p:spPr>
            <a:xfrm>
              <a:off x="0" y="0"/>
              <a:ext cx="8128000" cy="1371600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2192000" y="0"/>
            <a:ext cx="6096000" cy="10287000"/>
            <a:chOff x="0" y="0"/>
            <a:chExt cx="8128000" cy="137160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rcRect l="30259" r="30259"/>
            <a:stretch>
              <a:fillRect/>
            </a:stretch>
          </p:blipFill>
          <p:spPr>
            <a:xfrm>
              <a:off x="0" y="0"/>
              <a:ext cx="8128000" cy="13716000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1026677" y="1835956"/>
            <a:ext cx="7713098" cy="176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9"/>
              </a:lnSpc>
              <a:spcBef>
                <a:spcPct val="0"/>
              </a:spcBef>
            </a:pPr>
            <a:r>
              <a:rPr lang="en-US" sz="5499" b="1" u="none" strike="noStrike" spc="-230">
                <a:solidFill>
                  <a:srgbClr val="FFFFFF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A PICTURE IS WORTH A </a:t>
            </a:r>
            <a:r>
              <a:rPr lang="en-US" sz="5499" b="1" u="none" strike="noStrike" spc="-230">
                <a:solidFill>
                  <a:srgbClr val="6DF1A4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THOUSAND WORDS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1620463" y="-2230672"/>
            <a:ext cx="3746223" cy="3746223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10318889" y="8413889"/>
            <a:ext cx="3746223" cy="3746223"/>
          </a:xfrm>
          <a:custGeom>
            <a:avLst/>
            <a:gdLst/>
            <a:ahLst/>
            <a:cxnLst/>
            <a:rect l="l" t="t" r="r" b="b"/>
            <a:pathLst>
              <a:path w="3746223" h="3746223">
                <a:moveTo>
                  <a:pt x="0" y="0"/>
                </a:moveTo>
                <a:lnTo>
                  <a:pt x="3746222" y="0"/>
                </a:lnTo>
                <a:lnTo>
                  <a:pt x="3746222" y="3746222"/>
                </a:lnTo>
                <a:lnTo>
                  <a:pt x="0" y="37462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2626871" y="7657684"/>
            <a:ext cx="2010040" cy="2010040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769F4"/>
            </a:solidFill>
          </p:spPr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945838">
            <a:off x="-4673177" y="-4321520"/>
            <a:ext cx="6758244" cy="7960034"/>
          </a:xfrm>
          <a:custGeom>
            <a:avLst/>
            <a:gdLst/>
            <a:ahLst/>
            <a:cxnLst/>
            <a:rect l="l" t="t" r="r" b="b"/>
            <a:pathLst>
              <a:path w="6758244" h="7960034">
                <a:moveTo>
                  <a:pt x="0" y="0"/>
                </a:moveTo>
                <a:lnTo>
                  <a:pt x="6758244" y="0"/>
                </a:lnTo>
                <a:lnTo>
                  <a:pt x="6758244" y="7960034"/>
                </a:lnTo>
                <a:lnTo>
                  <a:pt x="0" y="79600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688453">
            <a:off x="15846171" y="4105072"/>
            <a:ext cx="10102379" cy="9289184"/>
          </a:xfrm>
          <a:custGeom>
            <a:avLst/>
            <a:gdLst/>
            <a:ahLst/>
            <a:cxnLst/>
            <a:rect l="l" t="t" r="r" b="b"/>
            <a:pathLst>
              <a:path w="10102379" h="9289184">
                <a:moveTo>
                  <a:pt x="0" y="0"/>
                </a:moveTo>
                <a:lnTo>
                  <a:pt x="10102379" y="0"/>
                </a:lnTo>
                <a:lnTo>
                  <a:pt x="10102379" y="9289185"/>
                </a:lnTo>
                <a:lnTo>
                  <a:pt x="0" y="92891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162078" y="3326986"/>
            <a:ext cx="5963844" cy="5931314"/>
          </a:xfrm>
          <a:custGeom>
            <a:avLst/>
            <a:gdLst/>
            <a:ahLst/>
            <a:cxnLst/>
            <a:rect l="l" t="t" r="r" b="b"/>
            <a:pathLst>
              <a:path w="5963844" h="5931314">
                <a:moveTo>
                  <a:pt x="0" y="0"/>
                </a:moveTo>
                <a:lnTo>
                  <a:pt x="5963844" y="0"/>
                </a:lnTo>
                <a:lnTo>
                  <a:pt x="5963844" y="5931314"/>
                </a:lnTo>
                <a:lnTo>
                  <a:pt x="0" y="59313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53046" y="4193969"/>
            <a:ext cx="3992773" cy="1172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200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What are you doing well? </a:t>
            </a:r>
          </a:p>
          <a:p>
            <a:pPr marL="0" lvl="0" indent="0" algn="just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What sets you apart? What are your good qualities?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53046" y="3551256"/>
            <a:ext cx="3992773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49"/>
              </a:lnSpc>
              <a:spcBef>
                <a:spcPct val="0"/>
              </a:spcBef>
            </a:pPr>
            <a:r>
              <a:rPr lang="en-US" sz="2499" b="1" spc="249">
                <a:solidFill>
                  <a:srgbClr val="F5F6F7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STRENGTH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53046" y="7891146"/>
            <a:ext cx="3992773" cy="1153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121640"/>
                </a:solidFill>
                <a:latin typeface="IBM Plex Sans"/>
                <a:ea typeface="IBM Plex Sans"/>
                <a:cs typeface="IBM Plex Sans"/>
                <a:sym typeface="IBM Plex Sans"/>
              </a:rPr>
              <a:t>Where do you need to improve? 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121640"/>
                </a:solidFill>
                <a:latin typeface="IBM Plex Sans"/>
                <a:ea typeface="IBM Plex Sans"/>
                <a:cs typeface="IBM Plex Sans"/>
                <a:sym typeface="IBM Plex Sans"/>
              </a:rPr>
              <a:t>Are resources adequate? What do others do better than you?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53046" y="7233921"/>
            <a:ext cx="3494025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49"/>
              </a:lnSpc>
              <a:spcBef>
                <a:spcPct val="0"/>
              </a:spcBef>
            </a:pPr>
            <a:r>
              <a:rPr lang="en-US" sz="2499" b="1" spc="249">
                <a:solidFill>
                  <a:srgbClr val="F5F6F7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WEAKNESSES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58431" y="4213023"/>
            <a:ext cx="3992773" cy="1153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80"/>
              </a:lnSpc>
            </a:pPr>
            <a:r>
              <a:rPr lang="en-US" sz="2200">
                <a:solidFill>
                  <a:srgbClr val="121640"/>
                </a:solidFill>
                <a:latin typeface="IBM Plex Sans"/>
                <a:ea typeface="IBM Plex Sans"/>
                <a:cs typeface="IBM Plex Sans"/>
                <a:sym typeface="IBM Plex Sans"/>
              </a:rPr>
              <a:t>What are your goals? </a:t>
            </a:r>
          </a:p>
          <a:p>
            <a:pPr algn="r">
              <a:lnSpc>
                <a:spcPts val="3080"/>
              </a:lnSpc>
            </a:pPr>
            <a:r>
              <a:rPr lang="en-US" sz="2200">
                <a:solidFill>
                  <a:srgbClr val="121640"/>
                </a:solidFill>
                <a:latin typeface="IBM Plex Sans"/>
                <a:ea typeface="IBM Plex Sans"/>
                <a:cs typeface="IBM Plex Sans"/>
                <a:sym typeface="IBM Plex Sans"/>
              </a:rPr>
              <a:t>Are demands shifting? How can it be improved?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17995" y="3551256"/>
            <a:ext cx="3433209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749"/>
              </a:lnSpc>
              <a:spcBef>
                <a:spcPct val="0"/>
              </a:spcBef>
            </a:pPr>
            <a:r>
              <a:rPr lang="en-US" sz="2499" b="1" spc="249">
                <a:solidFill>
                  <a:srgbClr val="F5F6F7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OPPORTUNITIES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45907" y="7891146"/>
            <a:ext cx="4705297" cy="1153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80"/>
              </a:lnSpc>
            </a:pPr>
            <a:r>
              <a:rPr lang="en-US" sz="2200">
                <a:solidFill>
                  <a:srgbClr val="121640"/>
                </a:solidFill>
                <a:latin typeface="IBM Plex Sans"/>
                <a:ea typeface="IBM Plex Sans"/>
                <a:cs typeface="IBM Plex Sans"/>
                <a:sym typeface="IBM Plex Sans"/>
              </a:rPr>
              <a:t>What are the blockers you're facing? </a:t>
            </a:r>
          </a:p>
          <a:p>
            <a:pPr algn="r">
              <a:lnSpc>
                <a:spcPts val="3080"/>
              </a:lnSpc>
            </a:pPr>
            <a:r>
              <a:rPr lang="en-US" sz="2200">
                <a:solidFill>
                  <a:srgbClr val="121640"/>
                </a:solidFill>
                <a:latin typeface="IBM Plex Sans"/>
                <a:ea typeface="IBM Plex Sans"/>
                <a:cs typeface="IBM Plex Sans"/>
                <a:sym typeface="IBM Plex Sans"/>
              </a:rPr>
              <a:t>What are factors outside of your control?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93400" y="7233921"/>
            <a:ext cx="3657804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749"/>
              </a:lnSpc>
              <a:spcBef>
                <a:spcPct val="0"/>
              </a:spcBef>
            </a:pPr>
            <a:r>
              <a:rPr lang="en-US" sz="2499" b="1" spc="249">
                <a:solidFill>
                  <a:srgbClr val="F5F6F7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THREATS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422002" y="1173670"/>
            <a:ext cx="11443996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b="1" spc="-336">
                <a:solidFill>
                  <a:srgbClr val="5769F4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SWOT </a:t>
            </a:r>
            <a:r>
              <a:rPr lang="en-US" sz="8000" b="1" spc="-336">
                <a:solidFill>
                  <a:srgbClr val="121640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ANALYSIS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81500" y="5204889"/>
            <a:ext cx="121215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b="1" spc="-336">
                <a:solidFill>
                  <a:srgbClr val="F5F6F7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622250" y="3627456"/>
            <a:ext cx="121215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b="1" spc="-336">
                <a:solidFill>
                  <a:srgbClr val="F5F6F7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496596" y="5711618"/>
            <a:ext cx="121215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b="1" spc="-336">
                <a:solidFill>
                  <a:srgbClr val="F5F6F7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189788" y="7654287"/>
            <a:ext cx="121215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b="1" spc="-336">
                <a:solidFill>
                  <a:srgbClr val="F5F6F7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T</a:t>
            </a:r>
          </a:p>
        </p:txBody>
      </p:sp>
      <p:sp>
        <p:nvSpPr>
          <p:cNvPr id="18" name="Freeform 18"/>
          <p:cNvSpPr/>
          <p:nvPr/>
        </p:nvSpPr>
        <p:spPr>
          <a:xfrm>
            <a:off x="8492715" y="5696295"/>
            <a:ext cx="1204817" cy="1192696"/>
          </a:xfrm>
          <a:custGeom>
            <a:avLst/>
            <a:gdLst/>
            <a:ahLst/>
            <a:cxnLst/>
            <a:rect l="l" t="t" r="r" b="b"/>
            <a:pathLst>
              <a:path w="1204817" h="1192696">
                <a:moveTo>
                  <a:pt x="0" y="0"/>
                </a:moveTo>
                <a:lnTo>
                  <a:pt x="1204816" y="0"/>
                </a:lnTo>
                <a:lnTo>
                  <a:pt x="1204816" y="1192696"/>
                </a:lnTo>
                <a:lnTo>
                  <a:pt x="0" y="11926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F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5914228" y="-535583"/>
            <a:ext cx="1987149" cy="1728655"/>
            <a:chOff x="0" y="0"/>
            <a:chExt cx="2649532" cy="2304873"/>
          </a:xfrm>
        </p:grpSpPr>
        <p:grpSp>
          <p:nvGrpSpPr>
            <p:cNvPr id="3" name="Group 3"/>
            <p:cNvGrpSpPr/>
            <p:nvPr/>
          </p:nvGrpSpPr>
          <p:grpSpPr>
            <a:xfrm>
              <a:off x="344658" y="0"/>
              <a:ext cx="2304873" cy="2304873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" name="Freeform 5"/>
            <p:cNvSpPr/>
            <p:nvPr/>
          </p:nvSpPr>
          <p:spPr>
            <a:xfrm>
              <a:off x="0" y="0"/>
              <a:ext cx="2304873" cy="2304873"/>
            </a:xfrm>
            <a:custGeom>
              <a:avLst/>
              <a:gdLst/>
              <a:ahLst/>
              <a:cxnLst/>
              <a:rect l="l" t="t" r="r" b="b"/>
              <a:pathLst>
                <a:path w="2304873" h="2304873">
                  <a:moveTo>
                    <a:pt x="0" y="0"/>
                  </a:moveTo>
                  <a:lnTo>
                    <a:pt x="2304873" y="0"/>
                  </a:lnTo>
                  <a:lnTo>
                    <a:pt x="2304873" y="2304873"/>
                  </a:lnTo>
                  <a:lnTo>
                    <a:pt x="0" y="23048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AutoShape 6"/>
          <p:cNvSpPr/>
          <p:nvPr/>
        </p:nvSpPr>
        <p:spPr>
          <a:xfrm>
            <a:off x="0" y="0"/>
            <a:ext cx="9443103" cy="10287000"/>
          </a:xfrm>
          <a:prstGeom prst="rect">
            <a:avLst/>
          </a:prstGeom>
          <a:solidFill>
            <a:srgbClr val="5769F4"/>
          </a:solidFill>
        </p:spPr>
      </p:sp>
      <p:grpSp>
        <p:nvGrpSpPr>
          <p:cNvPr id="7" name="Group 7"/>
          <p:cNvGrpSpPr/>
          <p:nvPr/>
        </p:nvGrpSpPr>
        <p:grpSpPr>
          <a:xfrm>
            <a:off x="8616577" y="474063"/>
            <a:ext cx="1653052" cy="1438018"/>
            <a:chOff x="0" y="0"/>
            <a:chExt cx="2204069" cy="1917358"/>
          </a:xfrm>
        </p:grpSpPr>
        <p:grpSp>
          <p:nvGrpSpPr>
            <p:cNvPr id="8" name="Group 8"/>
            <p:cNvGrpSpPr/>
            <p:nvPr/>
          </p:nvGrpSpPr>
          <p:grpSpPr>
            <a:xfrm>
              <a:off x="286711" y="0"/>
              <a:ext cx="1917358" cy="1917358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0" name="Freeform 10"/>
            <p:cNvSpPr/>
            <p:nvPr/>
          </p:nvSpPr>
          <p:spPr>
            <a:xfrm>
              <a:off x="0" y="0"/>
              <a:ext cx="1917358" cy="1917358"/>
            </a:xfrm>
            <a:custGeom>
              <a:avLst/>
              <a:gdLst/>
              <a:ahLst/>
              <a:cxnLst/>
              <a:rect l="l" t="t" r="r" b="b"/>
              <a:pathLst>
                <a:path w="1917358" h="1917358">
                  <a:moveTo>
                    <a:pt x="0" y="0"/>
                  </a:moveTo>
                  <a:lnTo>
                    <a:pt x="1917358" y="0"/>
                  </a:lnTo>
                  <a:lnTo>
                    <a:pt x="1917358" y="1917358"/>
                  </a:lnTo>
                  <a:lnTo>
                    <a:pt x="0" y="1917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0" y="632068"/>
            <a:ext cx="9335586" cy="10652640"/>
          </a:xfrm>
          <a:custGeom>
            <a:avLst/>
            <a:gdLst/>
            <a:ahLst/>
            <a:cxnLst/>
            <a:rect l="l" t="t" r="r" b="b"/>
            <a:pathLst>
              <a:path w="9335586" h="10652640">
                <a:moveTo>
                  <a:pt x="0" y="0"/>
                </a:moveTo>
                <a:lnTo>
                  <a:pt x="9335586" y="0"/>
                </a:lnTo>
                <a:lnTo>
                  <a:pt x="9335586" y="10652639"/>
                </a:lnTo>
                <a:lnTo>
                  <a:pt x="0" y="106526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054595" y="3960085"/>
            <a:ext cx="7204705" cy="259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9"/>
              </a:lnSpc>
              <a:spcBef>
                <a:spcPct val="0"/>
              </a:spcBef>
            </a:pPr>
            <a:r>
              <a:rPr lang="en-US" sz="5499" b="1" u="none" strike="noStrike" spc="-230">
                <a:solidFill>
                  <a:srgbClr val="121640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WRITE AN ORIGINAL STATEMENT OR INSPIRING QUOTE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54595" y="6956226"/>
            <a:ext cx="7058398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— Include a credit, citation, or supporting message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4693523" y="9413145"/>
            <a:ext cx="2009052" cy="1747709"/>
            <a:chOff x="0" y="0"/>
            <a:chExt cx="2678736" cy="2330279"/>
          </a:xfrm>
        </p:grpSpPr>
        <p:grpSp>
          <p:nvGrpSpPr>
            <p:cNvPr id="15" name="Group 15"/>
            <p:cNvGrpSpPr/>
            <p:nvPr/>
          </p:nvGrpSpPr>
          <p:grpSpPr>
            <a:xfrm>
              <a:off x="348457" y="0"/>
              <a:ext cx="2330279" cy="2330279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7" name="Freeform 17"/>
            <p:cNvSpPr/>
            <p:nvPr/>
          </p:nvSpPr>
          <p:spPr>
            <a:xfrm>
              <a:off x="0" y="0"/>
              <a:ext cx="2330279" cy="2330279"/>
            </a:xfrm>
            <a:custGeom>
              <a:avLst/>
              <a:gdLst/>
              <a:ahLst/>
              <a:cxnLst/>
              <a:rect l="l" t="t" r="r" b="b"/>
              <a:pathLst>
                <a:path w="2330279" h="2330279">
                  <a:moveTo>
                    <a:pt x="0" y="0"/>
                  </a:moveTo>
                  <a:lnTo>
                    <a:pt x="2330279" y="0"/>
                  </a:lnTo>
                  <a:lnTo>
                    <a:pt x="2330279" y="2330279"/>
                  </a:lnTo>
                  <a:lnTo>
                    <a:pt x="0" y="23302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0640843" y="-801196"/>
            <a:ext cx="15035467" cy="11481630"/>
          </a:xfrm>
          <a:custGeom>
            <a:avLst/>
            <a:gdLst/>
            <a:ahLst/>
            <a:cxnLst/>
            <a:rect l="l" t="t" r="r" b="b"/>
            <a:pathLst>
              <a:path w="15035467" h="11481630">
                <a:moveTo>
                  <a:pt x="15035467" y="0"/>
                </a:moveTo>
                <a:lnTo>
                  <a:pt x="0" y="0"/>
                </a:lnTo>
                <a:lnTo>
                  <a:pt x="0" y="11481630"/>
                </a:lnTo>
                <a:lnTo>
                  <a:pt x="15035467" y="11481630"/>
                </a:lnTo>
                <a:lnTo>
                  <a:pt x="1503546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640843" y="1375609"/>
            <a:ext cx="6618457" cy="8125338"/>
          </a:xfrm>
          <a:custGeom>
            <a:avLst/>
            <a:gdLst/>
            <a:ahLst/>
            <a:cxnLst/>
            <a:rect l="l" t="t" r="r" b="b"/>
            <a:pathLst>
              <a:path w="6618457" h="8125338">
                <a:moveTo>
                  <a:pt x="0" y="0"/>
                </a:moveTo>
                <a:lnTo>
                  <a:pt x="6618457" y="0"/>
                </a:lnTo>
                <a:lnTo>
                  <a:pt x="6618457" y="8125338"/>
                </a:lnTo>
                <a:lnTo>
                  <a:pt x="0" y="81253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04571" y="4336243"/>
            <a:ext cx="3797622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49"/>
              </a:lnSpc>
            </a:pPr>
            <a:r>
              <a:rPr lang="en-US" sz="2499" b="1" spc="249">
                <a:solidFill>
                  <a:srgbClr val="1216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PHONE: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04571" y="4882469"/>
            <a:ext cx="3797622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u="none" strike="noStrike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123-456-7890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04571" y="5578719"/>
            <a:ext cx="3797622" cy="46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50"/>
              </a:lnSpc>
              <a:spcBef>
                <a:spcPct val="0"/>
              </a:spcBef>
            </a:pPr>
            <a:r>
              <a:rPr lang="en-US" sz="2500" b="1" u="none" strike="noStrike" spc="250">
                <a:solidFill>
                  <a:srgbClr val="1216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EMAIL: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13483" y="6821540"/>
            <a:ext cx="3797622" cy="46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50"/>
              </a:lnSpc>
              <a:spcBef>
                <a:spcPct val="0"/>
              </a:spcBef>
            </a:pPr>
            <a:r>
              <a:rPr lang="en-US" sz="2500" b="1" u="none" strike="noStrike" spc="250">
                <a:solidFill>
                  <a:srgbClr val="1216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WEBSITE: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95659" y="7367766"/>
            <a:ext cx="3797622" cy="377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u="none" strike="noStrike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reallygreatsite.com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3483" y="2359627"/>
            <a:ext cx="7022371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b="1" u="none" strike="noStrike" spc="-336">
                <a:solidFill>
                  <a:srgbClr val="5769F4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CONTACT</a:t>
            </a:r>
            <a:r>
              <a:rPr lang="en-US" sz="8000" b="1" u="none" strike="noStrike" spc="-336">
                <a:solidFill>
                  <a:srgbClr val="000000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 </a:t>
            </a:r>
            <a:r>
              <a:rPr lang="en-US" sz="8000" b="1" u="none" strike="noStrike" spc="-336">
                <a:solidFill>
                  <a:srgbClr val="121640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US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95659" y="8049857"/>
            <a:ext cx="3797622" cy="46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50"/>
              </a:lnSpc>
              <a:spcBef>
                <a:spcPct val="0"/>
              </a:spcBef>
            </a:pPr>
            <a:r>
              <a:rPr lang="en-US" sz="2500" b="1" u="none" strike="noStrike" spc="250">
                <a:solidFill>
                  <a:srgbClr val="1216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ADDRESS: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95659" y="8596083"/>
            <a:ext cx="5801458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u="none" strike="noStrike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123 Anywhere St., Any City,ST 12345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04571" y="6124945"/>
            <a:ext cx="3833271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u="none" strike="noStrike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hello@reallygreatsite.com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4218" y="2285896"/>
            <a:ext cx="5097641" cy="7400322"/>
            <a:chOff x="0" y="0"/>
            <a:chExt cx="1342589" cy="19490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42589" cy="1949056"/>
            </a:xfrm>
            <a:custGeom>
              <a:avLst/>
              <a:gdLst/>
              <a:ahLst/>
              <a:cxnLst/>
              <a:rect l="l" t="t" r="r" b="b"/>
              <a:pathLst>
                <a:path w="1342589" h="1949056">
                  <a:moveTo>
                    <a:pt x="36449" y="0"/>
                  </a:moveTo>
                  <a:lnTo>
                    <a:pt x="1306139" y="0"/>
                  </a:lnTo>
                  <a:cubicBezTo>
                    <a:pt x="1315806" y="0"/>
                    <a:pt x="1325077" y="3840"/>
                    <a:pt x="1331913" y="10676"/>
                  </a:cubicBezTo>
                  <a:cubicBezTo>
                    <a:pt x="1338748" y="17511"/>
                    <a:pt x="1342589" y="26782"/>
                    <a:pt x="1342589" y="36449"/>
                  </a:cubicBezTo>
                  <a:lnTo>
                    <a:pt x="1342589" y="1912607"/>
                  </a:lnTo>
                  <a:cubicBezTo>
                    <a:pt x="1342589" y="1932737"/>
                    <a:pt x="1326270" y="1949056"/>
                    <a:pt x="1306139" y="1949056"/>
                  </a:cubicBezTo>
                  <a:lnTo>
                    <a:pt x="36449" y="1949056"/>
                  </a:lnTo>
                  <a:cubicBezTo>
                    <a:pt x="16319" y="1949056"/>
                    <a:pt x="0" y="1932737"/>
                    <a:pt x="0" y="1912607"/>
                  </a:cubicBezTo>
                  <a:lnTo>
                    <a:pt x="0" y="36449"/>
                  </a:lnTo>
                  <a:cubicBezTo>
                    <a:pt x="0" y="16319"/>
                    <a:pt x="16319" y="0"/>
                    <a:pt x="36449" y="0"/>
                  </a:cubicBez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342589" cy="1977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6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09984" y="2285896"/>
            <a:ext cx="11512980" cy="7400322"/>
            <a:chOff x="0" y="0"/>
            <a:chExt cx="3032225" cy="19490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32225" cy="1949056"/>
            </a:xfrm>
            <a:custGeom>
              <a:avLst/>
              <a:gdLst/>
              <a:ahLst/>
              <a:cxnLst/>
              <a:rect l="l" t="t" r="r" b="b"/>
              <a:pathLst>
                <a:path w="3032225" h="1949056">
                  <a:moveTo>
                    <a:pt x="16139" y="0"/>
                  </a:moveTo>
                  <a:lnTo>
                    <a:pt x="3016086" y="0"/>
                  </a:lnTo>
                  <a:cubicBezTo>
                    <a:pt x="3020366" y="0"/>
                    <a:pt x="3024471" y="1700"/>
                    <a:pt x="3027498" y="4727"/>
                  </a:cubicBezTo>
                  <a:cubicBezTo>
                    <a:pt x="3030525" y="7754"/>
                    <a:pt x="3032225" y="11859"/>
                    <a:pt x="3032225" y="16139"/>
                  </a:cubicBezTo>
                  <a:lnTo>
                    <a:pt x="3032225" y="1932917"/>
                  </a:lnTo>
                  <a:cubicBezTo>
                    <a:pt x="3032225" y="1937197"/>
                    <a:pt x="3030525" y="1941302"/>
                    <a:pt x="3027498" y="1944329"/>
                  </a:cubicBezTo>
                  <a:cubicBezTo>
                    <a:pt x="3024471" y="1947356"/>
                    <a:pt x="3020366" y="1949056"/>
                    <a:pt x="3016086" y="1949056"/>
                  </a:cubicBezTo>
                  <a:lnTo>
                    <a:pt x="16139" y="1949056"/>
                  </a:lnTo>
                  <a:cubicBezTo>
                    <a:pt x="11859" y="1949056"/>
                    <a:pt x="7754" y="1947356"/>
                    <a:pt x="4727" y="1944329"/>
                  </a:cubicBezTo>
                  <a:cubicBezTo>
                    <a:pt x="1700" y="1941302"/>
                    <a:pt x="0" y="1937197"/>
                    <a:pt x="0" y="1932917"/>
                  </a:cubicBezTo>
                  <a:lnTo>
                    <a:pt x="0" y="16139"/>
                  </a:lnTo>
                  <a:cubicBezTo>
                    <a:pt x="0" y="11859"/>
                    <a:pt x="1700" y="7754"/>
                    <a:pt x="4727" y="4727"/>
                  </a:cubicBezTo>
                  <a:cubicBezTo>
                    <a:pt x="7754" y="1700"/>
                    <a:pt x="11859" y="0"/>
                    <a:pt x="16139" y="0"/>
                  </a:cubicBez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3032225" cy="1977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6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9005" y="2566614"/>
            <a:ext cx="4368067" cy="647237"/>
            <a:chOff x="0" y="0"/>
            <a:chExt cx="1150437" cy="17046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50437" cy="170466"/>
            </a:xfrm>
            <a:custGeom>
              <a:avLst/>
              <a:gdLst/>
              <a:ahLst/>
              <a:cxnLst/>
              <a:rect l="l" t="t" r="r" b="b"/>
              <a:pathLst>
                <a:path w="1150437" h="170466">
                  <a:moveTo>
                    <a:pt x="31903" y="0"/>
                  </a:moveTo>
                  <a:lnTo>
                    <a:pt x="1118534" y="0"/>
                  </a:lnTo>
                  <a:cubicBezTo>
                    <a:pt x="1126995" y="0"/>
                    <a:pt x="1135110" y="3361"/>
                    <a:pt x="1141093" y="9344"/>
                  </a:cubicBezTo>
                  <a:cubicBezTo>
                    <a:pt x="1147076" y="15327"/>
                    <a:pt x="1150437" y="23442"/>
                    <a:pt x="1150437" y="31903"/>
                  </a:cubicBezTo>
                  <a:lnTo>
                    <a:pt x="1150437" y="138563"/>
                  </a:lnTo>
                  <a:cubicBezTo>
                    <a:pt x="1150437" y="147024"/>
                    <a:pt x="1147076" y="155139"/>
                    <a:pt x="1141093" y="161122"/>
                  </a:cubicBezTo>
                  <a:cubicBezTo>
                    <a:pt x="1135110" y="167104"/>
                    <a:pt x="1126995" y="170466"/>
                    <a:pt x="1118534" y="170466"/>
                  </a:cubicBezTo>
                  <a:lnTo>
                    <a:pt x="31903" y="170466"/>
                  </a:lnTo>
                  <a:cubicBezTo>
                    <a:pt x="23442" y="170466"/>
                    <a:pt x="15327" y="167104"/>
                    <a:pt x="9344" y="161122"/>
                  </a:cubicBezTo>
                  <a:cubicBezTo>
                    <a:pt x="3361" y="155139"/>
                    <a:pt x="0" y="147024"/>
                    <a:pt x="0" y="138563"/>
                  </a:cubicBezTo>
                  <a:lnTo>
                    <a:pt x="0" y="31903"/>
                  </a:lnTo>
                  <a:cubicBezTo>
                    <a:pt x="0" y="23442"/>
                    <a:pt x="3361" y="15327"/>
                    <a:pt x="9344" y="9344"/>
                  </a:cubicBezTo>
                  <a:cubicBezTo>
                    <a:pt x="15327" y="3361"/>
                    <a:pt x="23442" y="0"/>
                    <a:pt x="319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F1A38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150437" cy="199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6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682440" y="2566614"/>
            <a:ext cx="4368067" cy="647237"/>
            <a:chOff x="0" y="0"/>
            <a:chExt cx="1150437" cy="17046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50437" cy="170466"/>
            </a:xfrm>
            <a:custGeom>
              <a:avLst/>
              <a:gdLst/>
              <a:ahLst/>
              <a:cxnLst/>
              <a:rect l="l" t="t" r="r" b="b"/>
              <a:pathLst>
                <a:path w="1150437" h="170466">
                  <a:moveTo>
                    <a:pt x="31903" y="0"/>
                  </a:moveTo>
                  <a:lnTo>
                    <a:pt x="1118534" y="0"/>
                  </a:lnTo>
                  <a:cubicBezTo>
                    <a:pt x="1126995" y="0"/>
                    <a:pt x="1135110" y="3361"/>
                    <a:pt x="1141093" y="9344"/>
                  </a:cubicBezTo>
                  <a:cubicBezTo>
                    <a:pt x="1147076" y="15327"/>
                    <a:pt x="1150437" y="23442"/>
                    <a:pt x="1150437" y="31903"/>
                  </a:cubicBezTo>
                  <a:lnTo>
                    <a:pt x="1150437" y="138563"/>
                  </a:lnTo>
                  <a:cubicBezTo>
                    <a:pt x="1150437" y="147024"/>
                    <a:pt x="1147076" y="155139"/>
                    <a:pt x="1141093" y="161122"/>
                  </a:cubicBezTo>
                  <a:cubicBezTo>
                    <a:pt x="1135110" y="167104"/>
                    <a:pt x="1126995" y="170466"/>
                    <a:pt x="1118534" y="170466"/>
                  </a:cubicBezTo>
                  <a:lnTo>
                    <a:pt x="31903" y="170466"/>
                  </a:lnTo>
                  <a:cubicBezTo>
                    <a:pt x="23442" y="170466"/>
                    <a:pt x="15327" y="167104"/>
                    <a:pt x="9344" y="161122"/>
                  </a:cubicBezTo>
                  <a:cubicBezTo>
                    <a:pt x="3361" y="155139"/>
                    <a:pt x="0" y="147024"/>
                    <a:pt x="0" y="138563"/>
                  </a:cubicBezTo>
                  <a:lnTo>
                    <a:pt x="0" y="31903"/>
                  </a:lnTo>
                  <a:cubicBezTo>
                    <a:pt x="0" y="23442"/>
                    <a:pt x="3361" y="15327"/>
                    <a:pt x="9344" y="9344"/>
                  </a:cubicBezTo>
                  <a:cubicBezTo>
                    <a:pt x="15327" y="3361"/>
                    <a:pt x="23442" y="0"/>
                    <a:pt x="319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F1A38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150437" cy="199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65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39005" y="7201013"/>
            <a:ext cx="4368067" cy="647237"/>
            <a:chOff x="0" y="0"/>
            <a:chExt cx="1150437" cy="17046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50437" cy="170466"/>
            </a:xfrm>
            <a:custGeom>
              <a:avLst/>
              <a:gdLst/>
              <a:ahLst/>
              <a:cxnLst/>
              <a:rect l="l" t="t" r="r" b="b"/>
              <a:pathLst>
                <a:path w="1150437" h="170466">
                  <a:moveTo>
                    <a:pt x="31903" y="0"/>
                  </a:moveTo>
                  <a:lnTo>
                    <a:pt x="1118534" y="0"/>
                  </a:lnTo>
                  <a:cubicBezTo>
                    <a:pt x="1126995" y="0"/>
                    <a:pt x="1135110" y="3361"/>
                    <a:pt x="1141093" y="9344"/>
                  </a:cubicBezTo>
                  <a:cubicBezTo>
                    <a:pt x="1147076" y="15327"/>
                    <a:pt x="1150437" y="23442"/>
                    <a:pt x="1150437" y="31903"/>
                  </a:cubicBezTo>
                  <a:lnTo>
                    <a:pt x="1150437" y="138563"/>
                  </a:lnTo>
                  <a:cubicBezTo>
                    <a:pt x="1150437" y="147024"/>
                    <a:pt x="1147076" y="155139"/>
                    <a:pt x="1141093" y="161122"/>
                  </a:cubicBezTo>
                  <a:cubicBezTo>
                    <a:pt x="1135110" y="167104"/>
                    <a:pt x="1126995" y="170466"/>
                    <a:pt x="1118534" y="170466"/>
                  </a:cubicBezTo>
                  <a:lnTo>
                    <a:pt x="31903" y="170466"/>
                  </a:lnTo>
                  <a:cubicBezTo>
                    <a:pt x="23442" y="170466"/>
                    <a:pt x="15327" y="167104"/>
                    <a:pt x="9344" y="161122"/>
                  </a:cubicBezTo>
                  <a:cubicBezTo>
                    <a:pt x="3361" y="155139"/>
                    <a:pt x="0" y="147024"/>
                    <a:pt x="0" y="138563"/>
                  </a:cubicBezTo>
                  <a:lnTo>
                    <a:pt x="0" y="31903"/>
                  </a:lnTo>
                  <a:cubicBezTo>
                    <a:pt x="0" y="23442"/>
                    <a:pt x="3361" y="15327"/>
                    <a:pt x="9344" y="9344"/>
                  </a:cubicBezTo>
                  <a:cubicBezTo>
                    <a:pt x="15327" y="3361"/>
                    <a:pt x="23442" y="0"/>
                    <a:pt x="319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F1A38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1150437" cy="199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65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68743" y="8114950"/>
            <a:ext cx="754204" cy="75420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06400" y="0"/>
                  </a:lnTo>
                  <a:cubicBezTo>
                    <a:pt x="630849" y="0"/>
                    <a:pt x="812800" y="181951"/>
                    <a:pt x="812800" y="406400"/>
                  </a:cubicBezTo>
                  <a:lnTo>
                    <a:pt x="812800" y="406400"/>
                  </a:lnTo>
                  <a:cubicBezTo>
                    <a:pt x="812800" y="630849"/>
                    <a:pt x="630849" y="812800"/>
                    <a:pt x="406400" y="812800"/>
                  </a:cubicBezTo>
                  <a:lnTo>
                    <a:pt x="406400" y="812800"/>
                  </a:lnTo>
                  <a:cubicBezTo>
                    <a:pt x="181951" y="812800"/>
                    <a:pt x="0" y="630849"/>
                    <a:pt x="0" y="406400"/>
                  </a:cubicBezTo>
                  <a:lnTo>
                    <a:pt x="0" y="406400"/>
                  </a:lnTo>
                  <a:cubicBezTo>
                    <a:pt x="0" y="181951"/>
                    <a:pt x="181951" y="0"/>
                    <a:pt x="406400" y="0"/>
                  </a:cubicBezTo>
                  <a:close/>
                </a:path>
              </a:pathLst>
            </a:custGeom>
            <a:solidFill>
              <a:srgbClr val="12164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65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002306" y="8114950"/>
            <a:ext cx="754204" cy="754204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06400" y="0"/>
                  </a:lnTo>
                  <a:cubicBezTo>
                    <a:pt x="630849" y="0"/>
                    <a:pt x="812800" y="181951"/>
                    <a:pt x="812800" y="406400"/>
                  </a:cubicBezTo>
                  <a:lnTo>
                    <a:pt x="812800" y="406400"/>
                  </a:lnTo>
                  <a:cubicBezTo>
                    <a:pt x="812800" y="630849"/>
                    <a:pt x="630849" y="812800"/>
                    <a:pt x="406400" y="812800"/>
                  </a:cubicBezTo>
                  <a:lnTo>
                    <a:pt x="406400" y="812800"/>
                  </a:lnTo>
                  <a:cubicBezTo>
                    <a:pt x="181951" y="812800"/>
                    <a:pt x="0" y="630849"/>
                    <a:pt x="0" y="406400"/>
                  </a:cubicBezTo>
                  <a:lnTo>
                    <a:pt x="0" y="406400"/>
                  </a:lnTo>
                  <a:cubicBezTo>
                    <a:pt x="0" y="181951"/>
                    <a:pt x="181951" y="0"/>
                    <a:pt x="406400" y="0"/>
                  </a:cubicBezTo>
                  <a:close/>
                </a:path>
              </a:pathLst>
            </a:custGeom>
            <a:solidFill>
              <a:srgbClr val="5769F4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65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935869" y="8114950"/>
            <a:ext cx="754204" cy="754204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06400" y="0"/>
                  </a:lnTo>
                  <a:cubicBezTo>
                    <a:pt x="630849" y="0"/>
                    <a:pt x="812800" y="181951"/>
                    <a:pt x="812800" y="406400"/>
                  </a:cubicBezTo>
                  <a:lnTo>
                    <a:pt x="812800" y="406400"/>
                  </a:lnTo>
                  <a:cubicBezTo>
                    <a:pt x="812800" y="630849"/>
                    <a:pt x="630849" y="812800"/>
                    <a:pt x="406400" y="812800"/>
                  </a:cubicBezTo>
                  <a:lnTo>
                    <a:pt x="406400" y="812800"/>
                  </a:lnTo>
                  <a:cubicBezTo>
                    <a:pt x="181951" y="812800"/>
                    <a:pt x="0" y="630849"/>
                    <a:pt x="0" y="406400"/>
                  </a:cubicBezTo>
                  <a:lnTo>
                    <a:pt x="0" y="406400"/>
                  </a:lnTo>
                  <a:cubicBezTo>
                    <a:pt x="0" y="181951"/>
                    <a:pt x="181951" y="0"/>
                    <a:pt x="406400" y="0"/>
                  </a:cubicBezTo>
                  <a:close/>
                </a:path>
              </a:pathLst>
            </a:custGeom>
            <a:solidFill>
              <a:srgbClr val="6DF1A4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65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869431" y="8114950"/>
            <a:ext cx="754204" cy="754204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06400" y="0"/>
                  </a:lnTo>
                  <a:cubicBezTo>
                    <a:pt x="630849" y="0"/>
                    <a:pt x="812800" y="181951"/>
                    <a:pt x="812800" y="406400"/>
                  </a:cubicBezTo>
                  <a:lnTo>
                    <a:pt x="812800" y="406400"/>
                  </a:lnTo>
                  <a:cubicBezTo>
                    <a:pt x="812800" y="630849"/>
                    <a:pt x="630849" y="812800"/>
                    <a:pt x="406400" y="812800"/>
                  </a:cubicBezTo>
                  <a:lnTo>
                    <a:pt x="406400" y="812800"/>
                  </a:lnTo>
                  <a:cubicBezTo>
                    <a:pt x="181951" y="812800"/>
                    <a:pt x="0" y="630849"/>
                    <a:pt x="0" y="406400"/>
                  </a:cubicBezTo>
                  <a:lnTo>
                    <a:pt x="0" y="406400"/>
                  </a:lnTo>
                  <a:cubicBezTo>
                    <a:pt x="0" y="181951"/>
                    <a:pt x="181951" y="0"/>
                    <a:pt x="406400" y="0"/>
                  </a:cubicBezTo>
                  <a:close/>
                </a:path>
              </a:pathLst>
            </a:custGeom>
            <a:solidFill>
              <a:srgbClr val="F5F6F7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65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4802994" y="8114950"/>
            <a:ext cx="754204" cy="754204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06400" y="0"/>
                  </a:lnTo>
                  <a:cubicBezTo>
                    <a:pt x="630849" y="0"/>
                    <a:pt x="812800" y="181951"/>
                    <a:pt x="812800" y="406400"/>
                  </a:cubicBezTo>
                  <a:lnTo>
                    <a:pt x="812800" y="406400"/>
                  </a:lnTo>
                  <a:cubicBezTo>
                    <a:pt x="812800" y="630849"/>
                    <a:pt x="630849" y="812800"/>
                    <a:pt x="406400" y="812800"/>
                  </a:cubicBezTo>
                  <a:lnTo>
                    <a:pt x="406400" y="812800"/>
                  </a:lnTo>
                  <a:cubicBezTo>
                    <a:pt x="181951" y="812800"/>
                    <a:pt x="0" y="630849"/>
                    <a:pt x="0" y="406400"/>
                  </a:cubicBezTo>
                  <a:lnTo>
                    <a:pt x="0" y="406400"/>
                  </a:lnTo>
                  <a:cubicBezTo>
                    <a:pt x="0" y="181951"/>
                    <a:pt x="181951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65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232396" y="3406683"/>
            <a:ext cx="4181285" cy="68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3"/>
              </a:lnSpc>
            </a:pPr>
            <a:r>
              <a:rPr lang="en-US" sz="2199" u="none" strike="noStrike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This presentation template</a:t>
            </a:r>
          </a:p>
          <a:p>
            <a:pPr algn="ctr">
              <a:lnSpc>
                <a:spcPts val="2683"/>
              </a:lnSpc>
            </a:pPr>
            <a:r>
              <a:rPr lang="en-US" sz="2199" u="none" strike="noStrike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uses the following free fonts: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28700" y="6561230"/>
            <a:ext cx="4615328" cy="346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3"/>
              </a:lnSpc>
            </a:pPr>
            <a:r>
              <a:rPr lang="en-US" sz="2199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You can find these fonts online too.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747770" y="4317826"/>
            <a:ext cx="3150536" cy="1969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2"/>
              </a:lnSpc>
            </a:pPr>
            <a:r>
              <a:rPr lang="en-US" sz="1497" b="1">
                <a:solidFill>
                  <a:srgbClr val="1216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TITLES:</a:t>
            </a:r>
          </a:p>
          <a:p>
            <a:pPr algn="ctr">
              <a:lnSpc>
                <a:spcPts val="2173"/>
              </a:lnSpc>
            </a:pPr>
            <a:r>
              <a:rPr lang="en-US" sz="2110" b="1">
                <a:solidFill>
                  <a:srgbClr val="1216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GILL SANS</a:t>
            </a:r>
          </a:p>
          <a:p>
            <a:pPr algn="ctr">
              <a:lnSpc>
                <a:spcPts val="2173"/>
              </a:lnSpc>
            </a:pPr>
            <a:endParaRPr lang="en-US" sz="2110" b="1">
              <a:solidFill>
                <a:srgbClr val="12164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ctr">
              <a:lnSpc>
                <a:spcPts val="1542"/>
              </a:lnSpc>
            </a:pPr>
            <a:r>
              <a:rPr lang="en-US" sz="1497" b="1">
                <a:solidFill>
                  <a:srgbClr val="1216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HEADERS:</a:t>
            </a:r>
          </a:p>
          <a:p>
            <a:pPr algn="ctr">
              <a:lnSpc>
                <a:spcPts val="2173"/>
              </a:lnSpc>
            </a:pPr>
            <a:r>
              <a:rPr lang="en-US" sz="2110" b="1">
                <a:solidFill>
                  <a:srgbClr val="1216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PUBLIC SANS</a:t>
            </a:r>
          </a:p>
          <a:p>
            <a:pPr algn="ctr">
              <a:lnSpc>
                <a:spcPts val="2173"/>
              </a:lnSpc>
            </a:pPr>
            <a:endParaRPr lang="en-US" sz="2110" b="1">
              <a:solidFill>
                <a:srgbClr val="12164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ctr">
              <a:lnSpc>
                <a:spcPts val="1542"/>
              </a:lnSpc>
            </a:pPr>
            <a:r>
              <a:rPr lang="en-US" sz="1497" b="1">
                <a:solidFill>
                  <a:srgbClr val="1216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BODY COPY:</a:t>
            </a:r>
          </a:p>
          <a:p>
            <a:pPr algn="ctr">
              <a:lnSpc>
                <a:spcPts val="2173"/>
              </a:lnSpc>
            </a:pPr>
            <a:r>
              <a:rPr lang="en-US" sz="2110" b="1">
                <a:solidFill>
                  <a:srgbClr val="1216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PUBLIC SANS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35159" y="8992602"/>
            <a:ext cx="1221374" cy="180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9"/>
              </a:lnSpc>
            </a:pPr>
            <a:r>
              <a:rPr lang="en-US" sz="1300" b="1">
                <a:solidFill>
                  <a:srgbClr val="1216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#121640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768721" y="8992602"/>
            <a:ext cx="1221374" cy="180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9"/>
              </a:lnSpc>
            </a:pPr>
            <a:r>
              <a:rPr lang="en-US" sz="1300" b="1">
                <a:solidFill>
                  <a:srgbClr val="1216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#5769F4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702284" y="8992602"/>
            <a:ext cx="1221374" cy="180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9"/>
              </a:lnSpc>
            </a:pPr>
            <a:r>
              <a:rPr lang="en-US" sz="1300" b="1">
                <a:solidFill>
                  <a:srgbClr val="1216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#6DF1A4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635847" y="8992602"/>
            <a:ext cx="1221374" cy="180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9"/>
              </a:lnSpc>
            </a:pPr>
            <a:r>
              <a:rPr lang="en-US" sz="1300" b="1">
                <a:solidFill>
                  <a:srgbClr val="1216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#F5F6F7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569410" y="8992602"/>
            <a:ext cx="1221374" cy="180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9"/>
              </a:lnSpc>
            </a:pPr>
            <a:r>
              <a:rPr lang="en-US" sz="1300" b="1">
                <a:solidFill>
                  <a:srgbClr val="1216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#FFFFFF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210005" y="1426991"/>
            <a:ext cx="9867990" cy="346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683"/>
              </a:lnSpc>
            </a:pPr>
            <a:r>
              <a:rPr lang="en-US" sz="2199" u="none" strike="noStrike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Use these design resources in your Canva Presentation.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706206" y="9906311"/>
            <a:ext cx="5916757" cy="185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1463"/>
              </a:lnSpc>
            </a:pPr>
            <a:r>
              <a:rPr lang="en-US" sz="1199" b="1">
                <a:solidFill>
                  <a:srgbClr val="ED784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DON'T FORGET TO DELETE THIS PAGE BEFORE PRESENTING. 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3529534" y="257175"/>
            <a:ext cx="1122893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b="1" u="none" strike="noStrike" spc="-336">
                <a:solidFill>
                  <a:srgbClr val="5769F4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RESOURCE</a:t>
            </a:r>
            <a:r>
              <a:rPr lang="en-US" sz="8000" b="1" u="none" strike="noStrike" spc="-336">
                <a:solidFill>
                  <a:srgbClr val="121640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 PAGE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747770" y="2683858"/>
            <a:ext cx="3150536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9"/>
              </a:lnSpc>
            </a:pPr>
            <a:r>
              <a:rPr lang="en-US" sz="2499" b="1">
                <a:solidFill>
                  <a:srgbClr val="0F1A38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Fonts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0291206" y="2683858"/>
            <a:ext cx="3150536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9"/>
              </a:lnSpc>
            </a:pPr>
            <a:r>
              <a:rPr lang="en-US" sz="2499" b="1">
                <a:solidFill>
                  <a:srgbClr val="0F1A38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Design Elements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747770" y="7286997"/>
            <a:ext cx="3150536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9"/>
              </a:lnSpc>
            </a:pPr>
            <a:r>
              <a:rPr lang="en-US" sz="2499" b="1">
                <a:solidFill>
                  <a:srgbClr val="0F1A38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Colors</a:t>
            </a:r>
          </a:p>
        </p:txBody>
      </p:sp>
      <p:sp>
        <p:nvSpPr>
          <p:cNvPr id="46" name="Freeform 46"/>
          <p:cNvSpPr/>
          <p:nvPr/>
        </p:nvSpPr>
        <p:spPr>
          <a:xfrm>
            <a:off x="6655795" y="3556321"/>
            <a:ext cx="1262978" cy="1550531"/>
          </a:xfrm>
          <a:custGeom>
            <a:avLst/>
            <a:gdLst/>
            <a:ahLst/>
            <a:cxnLst/>
            <a:rect l="l" t="t" r="r" b="b"/>
            <a:pathLst>
              <a:path w="1262978" h="1550531">
                <a:moveTo>
                  <a:pt x="0" y="0"/>
                </a:moveTo>
                <a:lnTo>
                  <a:pt x="1262978" y="0"/>
                </a:lnTo>
                <a:lnTo>
                  <a:pt x="1262978" y="1550531"/>
                </a:lnTo>
                <a:lnTo>
                  <a:pt x="0" y="1550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8319356" y="3556321"/>
            <a:ext cx="1358829" cy="1550531"/>
          </a:xfrm>
          <a:custGeom>
            <a:avLst/>
            <a:gdLst/>
            <a:ahLst/>
            <a:cxnLst/>
            <a:rect l="l" t="t" r="r" b="b"/>
            <a:pathLst>
              <a:path w="1358829" h="1550531">
                <a:moveTo>
                  <a:pt x="0" y="0"/>
                </a:moveTo>
                <a:lnTo>
                  <a:pt x="1358828" y="0"/>
                </a:lnTo>
                <a:lnTo>
                  <a:pt x="1358828" y="1550531"/>
                </a:lnTo>
                <a:lnTo>
                  <a:pt x="0" y="15505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48"/>
          <p:cNvSpPr/>
          <p:nvPr/>
        </p:nvSpPr>
        <p:spPr>
          <a:xfrm>
            <a:off x="15422671" y="8114950"/>
            <a:ext cx="1431422" cy="1423614"/>
          </a:xfrm>
          <a:custGeom>
            <a:avLst/>
            <a:gdLst/>
            <a:ahLst/>
            <a:cxnLst/>
            <a:rect l="l" t="t" r="r" b="b"/>
            <a:pathLst>
              <a:path w="1431422" h="1423614">
                <a:moveTo>
                  <a:pt x="0" y="0"/>
                </a:moveTo>
                <a:lnTo>
                  <a:pt x="1431422" y="0"/>
                </a:lnTo>
                <a:lnTo>
                  <a:pt x="1431422" y="1423615"/>
                </a:lnTo>
                <a:lnTo>
                  <a:pt x="0" y="14236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9955874" y="3583300"/>
            <a:ext cx="1710110" cy="1523552"/>
          </a:xfrm>
          <a:custGeom>
            <a:avLst/>
            <a:gdLst/>
            <a:ahLst/>
            <a:cxnLst/>
            <a:rect l="l" t="t" r="r" b="b"/>
            <a:pathLst>
              <a:path w="1710110" h="1523552">
                <a:moveTo>
                  <a:pt x="0" y="0"/>
                </a:moveTo>
                <a:lnTo>
                  <a:pt x="1710110" y="0"/>
                </a:lnTo>
                <a:lnTo>
                  <a:pt x="1710110" y="1523552"/>
                </a:lnTo>
                <a:lnTo>
                  <a:pt x="0" y="15235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11946185" y="3661019"/>
            <a:ext cx="1332795" cy="1445833"/>
          </a:xfrm>
          <a:custGeom>
            <a:avLst/>
            <a:gdLst/>
            <a:ahLst/>
            <a:cxnLst/>
            <a:rect l="l" t="t" r="r" b="b"/>
            <a:pathLst>
              <a:path w="1332795" h="1445833">
                <a:moveTo>
                  <a:pt x="0" y="0"/>
                </a:moveTo>
                <a:lnTo>
                  <a:pt x="1332796" y="0"/>
                </a:lnTo>
                <a:lnTo>
                  <a:pt x="1332796" y="1445833"/>
                </a:lnTo>
                <a:lnTo>
                  <a:pt x="0" y="14458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15417494" y="5565771"/>
            <a:ext cx="1455708" cy="2123712"/>
          </a:xfrm>
          <a:custGeom>
            <a:avLst/>
            <a:gdLst/>
            <a:ahLst/>
            <a:cxnLst/>
            <a:rect l="l" t="t" r="r" b="b"/>
            <a:pathLst>
              <a:path w="1455708" h="2123712">
                <a:moveTo>
                  <a:pt x="0" y="0"/>
                </a:moveTo>
                <a:lnTo>
                  <a:pt x="1455708" y="0"/>
                </a:lnTo>
                <a:lnTo>
                  <a:pt x="1455708" y="2123711"/>
                </a:lnTo>
                <a:lnTo>
                  <a:pt x="0" y="212371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52" name="Freeform 52"/>
          <p:cNvSpPr/>
          <p:nvPr/>
        </p:nvSpPr>
        <p:spPr>
          <a:xfrm>
            <a:off x="12867683" y="5593727"/>
            <a:ext cx="2279136" cy="2067798"/>
          </a:xfrm>
          <a:custGeom>
            <a:avLst/>
            <a:gdLst/>
            <a:ahLst/>
            <a:cxnLst/>
            <a:rect l="l" t="t" r="r" b="b"/>
            <a:pathLst>
              <a:path w="2279136" h="2067798">
                <a:moveTo>
                  <a:pt x="0" y="0"/>
                </a:moveTo>
                <a:lnTo>
                  <a:pt x="2279136" y="0"/>
                </a:lnTo>
                <a:lnTo>
                  <a:pt x="2279136" y="2067799"/>
                </a:lnTo>
                <a:lnTo>
                  <a:pt x="0" y="206779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53" name="Freeform 53"/>
          <p:cNvSpPr/>
          <p:nvPr/>
        </p:nvSpPr>
        <p:spPr>
          <a:xfrm>
            <a:off x="10643054" y="6186399"/>
            <a:ext cx="2099460" cy="1068816"/>
          </a:xfrm>
          <a:custGeom>
            <a:avLst/>
            <a:gdLst/>
            <a:ahLst/>
            <a:cxnLst/>
            <a:rect l="l" t="t" r="r" b="b"/>
            <a:pathLst>
              <a:path w="2099460" h="1068816">
                <a:moveTo>
                  <a:pt x="0" y="0"/>
                </a:moveTo>
                <a:lnTo>
                  <a:pt x="2099460" y="0"/>
                </a:lnTo>
                <a:lnTo>
                  <a:pt x="2099460" y="1068816"/>
                </a:lnTo>
                <a:lnTo>
                  <a:pt x="0" y="106881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80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54" name="Freeform 54"/>
          <p:cNvSpPr/>
          <p:nvPr/>
        </p:nvSpPr>
        <p:spPr>
          <a:xfrm>
            <a:off x="10746659" y="5725650"/>
            <a:ext cx="1646049" cy="1963833"/>
          </a:xfrm>
          <a:custGeom>
            <a:avLst/>
            <a:gdLst/>
            <a:ahLst/>
            <a:cxnLst/>
            <a:rect l="l" t="t" r="r" b="b"/>
            <a:pathLst>
              <a:path w="1646049" h="1963833">
                <a:moveTo>
                  <a:pt x="0" y="0"/>
                </a:moveTo>
                <a:lnTo>
                  <a:pt x="1646049" y="0"/>
                </a:lnTo>
                <a:lnTo>
                  <a:pt x="1646049" y="1963832"/>
                </a:lnTo>
                <a:lnTo>
                  <a:pt x="0" y="196383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55" name="Freeform 55"/>
          <p:cNvSpPr/>
          <p:nvPr/>
        </p:nvSpPr>
        <p:spPr>
          <a:xfrm>
            <a:off x="13704114" y="3719837"/>
            <a:ext cx="1713380" cy="1423663"/>
          </a:xfrm>
          <a:custGeom>
            <a:avLst/>
            <a:gdLst/>
            <a:ahLst/>
            <a:cxnLst/>
            <a:rect l="l" t="t" r="r" b="b"/>
            <a:pathLst>
              <a:path w="1713380" h="1423663">
                <a:moveTo>
                  <a:pt x="0" y="0"/>
                </a:moveTo>
                <a:lnTo>
                  <a:pt x="1713380" y="0"/>
                </a:lnTo>
                <a:lnTo>
                  <a:pt x="1713380" y="1423663"/>
                </a:lnTo>
                <a:lnTo>
                  <a:pt x="0" y="142366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56" name="Freeform 56"/>
          <p:cNvSpPr/>
          <p:nvPr/>
        </p:nvSpPr>
        <p:spPr>
          <a:xfrm>
            <a:off x="6751115" y="5526883"/>
            <a:ext cx="1575754" cy="2134643"/>
          </a:xfrm>
          <a:custGeom>
            <a:avLst/>
            <a:gdLst/>
            <a:ahLst/>
            <a:cxnLst/>
            <a:rect l="l" t="t" r="r" b="b"/>
            <a:pathLst>
              <a:path w="1575754" h="2134643">
                <a:moveTo>
                  <a:pt x="0" y="0"/>
                </a:moveTo>
                <a:lnTo>
                  <a:pt x="1575754" y="0"/>
                </a:lnTo>
                <a:lnTo>
                  <a:pt x="1575754" y="2134643"/>
                </a:lnTo>
                <a:lnTo>
                  <a:pt x="0" y="213464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57" name="Freeform 57"/>
          <p:cNvSpPr/>
          <p:nvPr/>
        </p:nvSpPr>
        <p:spPr>
          <a:xfrm>
            <a:off x="15817544" y="3556321"/>
            <a:ext cx="1508244" cy="1550531"/>
          </a:xfrm>
          <a:custGeom>
            <a:avLst/>
            <a:gdLst/>
            <a:ahLst/>
            <a:cxnLst/>
            <a:rect l="l" t="t" r="r" b="b"/>
            <a:pathLst>
              <a:path w="1508244" h="1550531">
                <a:moveTo>
                  <a:pt x="0" y="0"/>
                </a:moveTo>
                <a:lnTo>
                  <a:pt x="1508244" y="0"/>
                </a:lnTo>
                <a:lnTo>
                  <a:pt x="1508244" y="1550531"/>
                </a:lnTo>
                <a:lnTo>
                  <a:pt x="0" y="1550531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58" name="Freeform 58"/>
          <p:cNvSpPr/>
          <p:nvPr/>
        </p:nvSpPr>
        <p:spPr>
          <a:xfrm>
            <a:off x="8539881" y="5958356"/>
            <a:ext cx="1888596" cy="1703170"/>
          </a:xfrm>
          <a:custGeom>
            <a:avLst/>
            <a:gdLst/>
            <a:ahLst/>
            <a:cxnLst/>
            <a:rect l="l" t="t" r="r" b="b"/>
            <a:pathLst>
              <a:path w="1888596" h="1703170">
                <a:moveTo>
                  <a:pt x="0" y="0"/>
                </a:moveTo>
                <a:lnTo>
                  <a:pt x="1888596" y="0"/>
                </a:lnTo>
                <a:lnTo>
                  <a:pt x="1888596" y="1703170"/>
                </a:lnTo>
                <a:lnTo>
                  <a:pt x="0" y="170317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59" name="Freeform 59"/>
          <p:cNvSpPr/>
          <p:nvPr/>
        </p:nvSpPr>
        <p:spPr>
          <a:xfrm>
            <a:off x="6787029" y="8848091"/>
            <a:ext cx="500255" cy="410209"/>
          </a:xfrm>
          <a:custGeom>
            <a:avLst/>
            <a:gdLst/>
            <a:ahLst/>
            <a:cxnLst/>
            <a:rect l="l" t="t" r="r" b="b"/>
            <a:pathLst>
              <a:path w="500255" h="410209">
                <a:moveTo>
                  <a:pt x="0" y="0"/>
                </a:moveTo>
                <a:lnTo>
                  <a:pt x="500255" y="0"/>
                </a:lnTo>
                <a:lnTo>
                  <a:pt x="500255" y="410209"/>
                </a:lnTo>
                <a:lnTo>
                  <a:pt x="0" y="410209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60" name="Freeform 60"/>
          <p:cNvSpPr/>
          <p:nvPr/>
        </p:nvSpPr>
        <p:spPr>
          <a:xfrm>
            <a:off x="6742820" y="8110217"/>
            <a:ext cx="588673" cy="442747"/>
          </a:xfrm>
          <a:custGeom>
            <a:avLst/>
            <a:gdLst/>
            <a:ahLst/>
            <a:cxnLst/>
            <a:rect l="l" t="t" r="r" b="b"/>
            <a:pathLst>
              <a:path w="588673" h="442747">
                <a:moveTo>
                  <a:pt x="0" y="0"/>
                </a:moveTo>
                <a:lnTo>
                  <a:pt x="588673" y="0"/>
                </a:lnTo>
                <a:lnTo>
                  <a:pt x="588673" y="442747"/>
                </a:lnTo>
                <a:lnTo>
                  <a:pt x="0" y="442747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61"/>
          <p:cNvSpPr/>
          <p:nvPr/>
        </p:nvSpPr>
        <p:spPr>
          <a:xfrm>
            <a:off x="7794000" y="7964544"/>
            <a:ext cx="532870" cy="527509"/>
          </a:xfrm>
          <a:custGeom>
            <a:avLst/>
            <a:gdLst/>
            <a:ahLst/>
            <a:cxnLst/>
            <a:rect l="l" t="t" r="r" b="b"/>
            <a:pathLst>
              <a:path w="532870" h="527509">
                <a:moveTo>
                  <a:pt x="0" y="0"/>
                </a:moveTo>
                <a:lnTo>
                  <a:pt x="532869" y="0"/>
                </a:lnTo>
                <a:lnTo>
                  <a:pt x="532869" y="527509"/>
                </a:lnTo>
                <a:lnTo>
                  <a:pt x="0" y="527509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62" name="Freeform 62"/>
          <p:cNvSpPr/>
          <p:nvPr/>
        </p:nvSpPr>
        <p:spPr>
          <a:xfrm>
            <a:off x="7794000" y="8755165"/>
            <a:ext cx="447375" cy="645817"/>
          </a:xfrm>
          <a:custGeom>
            <a:avLst/>
            <a:gdLst/>
            <a:ahLst/>
            <a:cxnLst/>
            <a:rect l="l" t="t" r="r" b="b"/>
            <a:pathLst>
              <a:path w="447375" h="645817">
                <a:moveTo>
                  <a:pt x="0" y="0"/>
                </a:moveTo>
                <a:lnTo>
                  <a:pt x="447374" y="0"/>
                </a:lnTo>
                <a:lnTo>
                  <a:pt x="447374" y="645816"/>
                </a:lnTo>
                <a:lnTo>
                  <a:pt x="0" y="645816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63" name="Freeform 63"/>
          <p:cNvSpPr/>
          <p:nvPr/>
        </p:nvSpPr>
        <p:spPr>
          <a:xfrm flipH="1">
            <a:off x="13441741" y="8266824"/>
            <a:ext cx="1466492" cy="1119867"/>
          </a:xfrm>
          <a:custGeom>
            <a:avLst/>
            <a:gdLst/>
            <a:ahLst/>
            <a:cxnLst/>
            <a:rect l="l" t="t" r="r" b="b"/>
            <a:pathLst>
              <a:path w="1466492" h="1119867">
                <a:moveTo>
                  <a:pt x="1466493" y="0"/>
                </a:moveTo>
                <a:lnTo>
                  <a:pt x="0" y="0"/>
                </a:lnTo>
                <a:lnTo>
                  <a:pt x="0" y="1119867"/>
                </a:lnTo>
                <a:lnTo>
                  <a:pt x="1466493" y="1119867"/>
                </a:lnTo>
                <a:lnTo>
                  <a:pt x="1466493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64" name="Freeform 64"/>
          <p:cNvSpPr/>
          <p:nvPr/>
        </p:nvSpPr>
        <p:spPr>
          <a:xfrm rot="8945838">
            <a:off x="8743145" y="8140595"/>
            <a:ext cx="1016528" cy="1197293"/>
          </a:xfrm>
          <a:custGeom>
            <a:avLst/>
            <a:gdLst/>
            <a:ahLst/>
            <a:cxnLst/>
            <a:rect l="l" t="t" r="r" b="b"/>
            <a:pathLst>
              <a:path w="1016528" h="1197293">
                <a:moveTo>
                  <a:pt x="0" y="0"/>
                </a:moveTo>
                <a:lnTo>
                  <a:pt x="1016528" y="0"/>
                </a:lnTo>
                <a:lnTo>
                  <a:pt x="1016528" y="1197293"/>
                </a:lnTo>
                <a:lnTo>
                  <a:pt x="0" y="1197293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</p:sp>
      <p:sp>
        <p:nvSpPr>
          <p:cNvPr id="65" name="Freeform 65"/>
          <p:cNvSpPr/>
          <p:nvPr/>
        </p:nvSpPr>
        <p:spPr>
          <a:xfrm rot="5400000">
            <a:off x="11834413" y="8302673"/>
            <a:ext cx="1345043" cy="1236773"/>
          </a:xfrm>
          <a:custGeom>
            <a:avLst/>
            <a:gdLst/>
            <a:ahLst/>
            <a:cxnLst/>
            <a:rect l="l" t="t" r="r" b="b"/>
            <a:pathLst>
              <a:path w="1345043" h="1236773">
                <a:moveTo>
                  <a:pt x="0" y="0"/>
                </a:moveTo>
                <a:lnTo>
                  <a:pt x="1345043" y="0"/>
                </a:lnTo>
                <a:lnTo>
                  <a:pt x="1345043" y="1236773"/>
                </a:lnTo>
                <a:lnTo>
                  <a:pt x="0" y="1236773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</p:sp>
      <p:sp>
        <p:nvSpPr>
          <p:cNvPr id="66" name="Freeform 66"/>
          <p:cNvSpPr/>
          <p:nvPr/>
        </p:nvSpPr>
        <p:spPr>
          <a:xfrm rot="-5400000">
            <a:off x="10204125" y="8195389"/>
            <a:ext cx="1416361" cy="1302351"/>
          </a:xfrm>
          <a:custGeom>
            <a:avLst/>
            <a:gdLst/>
            <a:ahLst/>
            <a:cxnLst/>
            <a:rect l="l" t="t" r="r" b="b"/>
            <a:pathLst>
              <a:path w="1416361" h="1302351">
                <a:moveTo>
                  <a:pt x="0" y="0"/>
                </a:moveTo>
                <a:lnTo>
                  <a:pt x="1416362" y="0"/>
                </a:lnTo>
                <a:lnTo>
                  <a:pt x="1416362" y="1302351"/>
                </a:lnTo>
                <a:lnTo>
                  <a:pt x="0" y="1302351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85436" y="-4497660"/>
            <a:ext cx="10741069" cy="11052719"/>
          </a:xfrm>
          <a:custGeom>
            <a:avLst/>
            <a:gdLst/>
            <a:ahLst/>
            <a:cxnLst/>
            <a:rect l="l" t="t" r="r" b="b"/>
            <a:pathLst>
              <a:path w="10741069" h="11052719">
                <a:moveTo>
                  <a:pt x="0" y="0"/>
                </a:moveTo>
                <a:lnTo>
                  <a:pt x="10741069" y="0"/>
                </a:lnTo>
                <a:lnTo>
                  <a:pt x="10741069" y="11052720"/>
                </a:lnTo>
                <a:lnTo>
                  <a:pt x="0" y="1105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492529" y="209234"/>
            <a:ext cx="7766771" cy="6453481"/>
          </a:xfrm>
          <a:custGeom>
            <a:avLst/>
            <a:gdLst/>
            <a:ahLst/>
            <a:cxnLst/>
            <a:rect l="l" t="t" r="r" b="b"/>
            <a:pathLst>
              <a:path w="7766771" h="6453481">
                <a:moveTo>
                  <a:pt x="0" y="0"/>
                </a:moveTo>
                <a:lnTo>
                  <a:pt x="7766771" y="0"/>
                </a:lnTo>
                <a:lnTo>
                  <a:pt x="7766771" y="6453481"/>
                </a:lnTo>
                <a:lnTo>
                  <a:pt x="0" y="64534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368862" y="7557048"/>
            <a:ext cx="3306074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49"/>
              </a:lnSpc>
              <a:spcBef>
                <a:spcPct val="0"/>
              </a:spcBef>
            </a:pPr>
            <a:r>
              <a:rPr lang="en-US" sz="2499" b="1" u="none" strike="noStrike" spc="249">
                <a:solidFill>
                  <a:srgbClr val="F5F6F7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STRATEGY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91198" y="7557048"/>
            <a:ext cx="3306074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49"/>
              </a:lnSpc>
              <a:spcBef>
                <a:spcPct val="0"/>
              </a:spcBef>
            </a:pPr>
            <a:r>
              <a:rPr lang="en-US" sz="2499" b="1" u="none" strike="noStrike" spc="249" dirty="0">
                <a:solidFill>
                  <a:srgbClr val="F5F6F7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879234" y="5522279"/>
            <a:ext cx="12072403" cy="12346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4800" dirty="0" err="1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Nguồn</a:t>
            </a:r>
            <a:r>
              <a:rPr lang="en-US" sz="4800" dirty="0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4800" dirty="0" err="1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cảm</a:t>
            </a:r>
            <a:r>
              <a:rPr lang="en-US" sz="4800" dirty="0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4800" dirty="0" err="1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hứng</a:t>
            </a:r>
            <a:r>
              <a:rPr lang="en-US" sz="4800" dirty="0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4800" dirty="0" err="1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được</a:t>
            </a:r>
            <a:r>
              <a:rPr lang="en-US" sz="4800" dirty="0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4800" dirty="0" err="1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dựa</a:t>
            </a:r>
            <a:r>
              <a:rPr lang="en-US" sz="4800" dirty="0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4800" dirty="0" err="1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trên</a:t>
            </a:r>
            <a:endParaRPr lang="en-US" sz="4800" dirty="0">
              <a:solidFill>
                <a:srgbClr val="12164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4800" dirty="0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</a:p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4800" dirty="0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App </a:t>
            </a:r>
            <a:r>
              <a:rPr lang="en-US" sz="4800" dirty="0" err="1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bán</a:t>
            </a:r>
            <a:r>
              <a:rPr lang="en-US" sz="4800" dirty="0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4800" dirty="0" err="1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hàng</a:t>
            </a:r>
            <a:r>
              <a:rPr lang="en-US" sz="4800" dirty="0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4800" dirty="0" err="1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trực</a:t>
            </a:r>
            <a:r>
              <a:rPr lang="en-US" sz="4800" dirty="0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4800" dirty="0" err="1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tuyến</a:t>
            </a:r>
            <a:r>
              <a:rPr lang="en-US" sz="4800" dirty="0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4800" dirty="0" err="1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shopee</a:t>
            </a:r>
            <a:r>
              <a:rPr lang="en-US" sz="4800" dirty="0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18465" y="2302509"/>
            <a:ext cx="7277007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b="1" u="none" strike="noStrike" spc="-336" dirty="0">
                <a:solidFill>
                  <a:srgbClr val="121640"/>
                </a:solidFill>
                <a:ea typeface="Gill Sans Bold"/>
                <a:cs typeface="Gill Sans Bold"/>
                <a:sym typeface="Gill Sans Bold"/>
              </a:rPr>
              <a:t>Ý</a:t>
            </a:r>
            <a:r>
              <a:rPr lang="en-US" sz="8000" b="1" u="none" strike="noStrike" spc="-336" dirty="0">
                <a:solidFill>
                  <a:srgbClr val="121640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 </a:t>
            </a:r>
            <a:r>
              <a:rPr lang="en-US" sz="8000" b="1" u="none" strike="noStrike" spc="-336" dirty="0" err="1">
                <a:solidFill>
                  <a:srgbClr val="121640"/>
                </a:solidFill>
                <a:ea typeface="Gill Sans Bold"/>
                <a:cs typeface="Gill Sans Bold"/>
                <a:sym typeface="Gill Sans Bold"/>
              </a:rPr>
              <a:t>tưởng</a:t>
            </a:r>
            <a:r>
              <a:rPr lang="en-US" sz="8000" b="1" u="none" strike="noStrike" spc="-336" dirty="0">
                <a:solidFill>
                  <a:srgbClr val="121640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 </a:t>
            </a:r>
          </a:p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b="1" spc="-336" dirty="0">
                <a:solidFill>
                  <a:srgbClr val="5769F4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Shopee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31779" y="3872839"/>
            <a:ext cx="4824443" cy="1206111"/>
          </a:xfrm>
          <a:custGeom>
            <a:avLst/>
            <a:gdLst/>
            <a:ahLst/>
            <a:cxnLst/>
            <a:rect l="l" t="t" r="r" b="b"/>
            <a:pathLst>
              <a:path w="4824443" h="1206111">
                <a:moveTo>
                  <a:pt x="0" y="0"/>
                </a:moveTo>
                <a:lnTo>
                  <a:pt x="4824442" y="0"/>
                </a:lnTo>
                <a:lnTo>
                  <a:pt x="4824442" y="1206111"/>
                </a:lnTo>
                <a:lnTo>
                  <a:pt x="0" y="12061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9049912"/>
            <a:ext cx="18288000" cy="1237088"/>
            <a:chOff x="0" y="0"/>
            <a:chExt cx="4816593" cy="3258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325817"/>
            </a:xfrm>
            <a:custGeom>
              <a:avLst/>
              <a:gdLst/>
              <a:ahLst/>
              <a:cxnLst/>
              <a:rect l="l" t="t" r="r" b="b"/>
              <a:pathLst>
                <a:path w="4816592" h="325817">
                  <a:moveTo>
                    <a:pt x="0" y="0"/>
                  </a:moveTo>
                  <a:lnTo>
                    <a:pt x="4816592" y="0"/>
                  </a:lnTo>
                  <a:lnTo>
                    <a:pt x="4816592" y="325817"/>
                  </a:lnTo>
                  <a:lnTo>
                    <a:pt x="0" y="325817"/>
                  </a:lnTo>
                  <a:close/>
                </a:path>
              </a:pathLst>
            </a:custGeom>
            <a:solidFill>
              <a:srgbClr val="5769F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816593" cy="3829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54170" y="3456333"/>
            <a:ext cx="4930007" cy="6190648"/>
          </a:xfrm>
          <a:custGeom>
            <a:avLst/>
            <a:gdLst/>
            <a:ahLst/>
            <a:cxnLst/>
            <a:rect l="l" t="t" r="r" b="b"/>
            <a:pathLst>
              <a:path w="4930007" h="6190648">
                <a:moveTo>
                  <a:pt x="0" y="0"/>
                </a:moveTo>
                <a:lnTo>
                  <a:pt x="4930007" y="0"/>
                </a:lnTo>
                <a:lnTo>
                  <a:pt x="4930007" y="6190648"/>
                </a:lnTo>
                <a:lnTo>
                  <a:pt x="0" y="61906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469973" y="2583027"/>
            <a:ext cx="7167052" cy="68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683"/>
              </a:lnSpc>
            </a:pPr>
            <a:r>
              <a:rPr lang="en-US" sz="2199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This presentation template is free for everyone to use thanks to the following: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84177" y="7828798"/>
            <a:ext cx="7338643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b="1" u="none" strike="noStrike" spc="-230">
                <a:solidFill>
                  <a:srgbClr val="6DF1A4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HAPPY DESIGNING!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10005" y="5269987"/>
            <a:ext cx="9867990" cy="346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683"/>
              </a:lnSpc>
            </a:pPr>
            <a:r>
              <a:rPr lang="en-US" sz="2199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for the presentation template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10005" y="7005203"/>
            <a:ext cx="9867990" cy="346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683"/>
              </a:lnSpc>
            </a:pPr>
            <a:r>
              <a:rPr lang="en-US" sz="2199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for the photos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69973" y="1014781"/>
            <a:ext cx="7348055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b="1" u="none" strike="noStrike" spc="-336">
                <a:solidFill>
                  <a:srgbClr val="5769F4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CREDITS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110027" y="6282261"/>
            <a:ext cx="6067945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00"/>
              </a:lnSpc>
            </a:pPr>
            <a:r>
              <a:rPr lang="en-US" sz="5000">
                <a:solidFill>
                  <a:srgbClr val="0F1A38"/>
                </a:solidFill>
                <a:latin typeface="Public Sans"/>
                <a:ea typeface="Public Sans"/>
                <a:cs typeface="Public Sans"/>
                <a:sym typeface="Public Sans"/>
              </a:rPr>
              <a:t>Pexels, Pixabay</a:t>
            </a:r>
          </a:p>
        </p:txBody>
      </p:sp>
      <p:sp>
        <p:nvSpPr>
          <p:cNvPr id="13" name="Freeform 13"/>
          <p:cNvSpPr/>
          <p:nvPr/>
        </p:nvSpPr>
        <p:spPr>
          <a:xfrm>
            <a:off x="13446720" y="3456333"/>
            <a:ext cx="4277241" cy="6240007"/>
          </a:xfrm>
          <a:custGeom>
            <a:avLst/>
            <a:gdLst/>
            <a:ahLst/>
            <a:cxnLst/>
            <a:rect l="l" t="t" r="r" b="b"/>
            <a:pathLst>
              <a:path w="4277241" h="6240007">
                <a:moveTo>
                  <a:pt x="0" y="0"/>
                </a:moveTo>
                <a:lnTo>
                  <a:pt x="4277241" y="0"/>
                </a:lnTo>
                <a:lnTo>
                  <a:pt x="4277241" y="6240007"/>
                </a:lnTo>
                <a:lnTo>
                  <a:pt x="0" y="62400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840632">
            <a:off x="7757751" y="-3752260"/>
            <a:ext cx="13250056" cy="12183488"/>
          </a:xfrm>
          <a:custGeom>
            <a:avLst/>
            <a:gdLst/>
            <a:ahLst/>
            <a:cxnLst/>
            <a:rect l="l" t="t" r="r" b="b"/>
            <a:pathLst>
              <a:path w="13250056" h="12183488">
                <a:moveTo>
                  <a:pt x="0" y="0"/>
                </a:moveTo>
                <a:lnTo>
                  <a:pt x="13250055" y="0"/>
                </a:lnTo>
                <a:lnTo>
                  <a:pt x="13250055" y="12183487"/>
                </a:lnTo>
                <a:lnTo>
                  <a:pt x="0" y="12183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281474" y="2150687"/>
            <a:ext cx="8967881" cy="8136313"/>
          </a:xfrm>
          <a:custGeom>
            <a:avLst/>
            <a:gdLst/>
            <a:ahLst/>
            <a:cxnLst/>
            <a:rect l="l" t="t" r="r" b="b"/>
            <a:pathLst>
              <a:path w="8967881" h="8136313">
                <a:moveTo>
                  <a:pt x="0" y="0"/>
                </a:moveTo>
                <a:lnTo>
                  <a:pt x="8967880" y="0"/>
                </a:lnTo>
                <a:lnTo>
                  <a:pt x="8967880" y="8136313"/>
                </a:lnTo>
                <a:lnTo>
                  <a:pt x="0" y="8136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11978" y="4894229"/>
            <a:ext cx="2730537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49"/>
              </a:lnSpc>
              <a:spcBef>
                <a:spcPct val="0"/>
              </a:spcBef>
            </a:pPr>
            <a:r>
              <a:rPr lang="en-US" sz="2499" b="1" spc="249">
                <a:solidFill>
                  <a:srgbClr val="F5F6F7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GOAL 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283852" y="4895287"/>
            <a:ext cx="3589918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49"/>
              </a:lnSpc>
              <a:spcBef>
                <a:spcPct val="0"/>
              </a:spcBef>
            </a:pPr>
            <a:r>
              <a:rPr lang="en-US" sz="2499" b="1" spc="249">
                <a:solidFill>
                  <a:srgbClr val="F5F6F7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GOAL 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11978" y="7552055"/>
            <a:ext cx="3002680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49"/>
              </a:lnSpc>
              <a:spcBef>
                <a:spcPct val="0"/>
              </a:spcBef>
            </a:pPr>
            <a:r>
              <a:rPr lang="en-US" sz="2499" b="1" spc="249">
                <a:solidFill>
                  <a:srgbClr val="F5F6F7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GOAL 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83852" y="7552055"/>
            <a:ext cx="3457706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49"/>
              </a:lnSpc>
              <a:spcBef>
                <a:spcPct val="0"/>
              </a:spcBef>
            </a:pPr>
            <a:r>
              <a:rPr lang="en-US" sz="2499" b="1" spc="249">
                <a:solidFill>
                  <a:srgbClr val="F5F6F7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GOAL 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66174" y="1137148"/>
            <a:ext cx="8115300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b="1" spc="-336" dirty="0" err="1">
                <a:solidFill>
                  <a:srgbClr val="5769F4"/>
                </a:solidFill>
                <a:ea typeface="Gill Sans Bold"/>
                <a:cs typeface="Gill Sans Bold"/>
                <a:sym typeface="Gill Sans Bold"/>
              </a:rPr>
              <a:t>Cửa</a:t>
            </a:r>
            <a:r>
              <a:rPr lang="en-US" sz="8000" b="1" spc="-336" dirty="0">
                <a:solidFill>
                  <a:srgbClr val="5769F4"/>
                </a:solidFill>
                <a:ea typeface="Gill Sans Bold"/>
                <a:cs typeface="Gill Sans Bold"/>
                <a:sym typeface="Gill Sans Bold"/>
              </a:rPr>
              <a:t> </a:t>
            </a:r>
            <a:r>
              <a:rPr lang="en-US" sz="8000" b="1" spc="-336" dirty="0" err="1">
                <a:solidFill>
                  <a:srgbClr val="121640"/>
                </a:solidFill>
                <a:ea typeface="Gill Sans Bold"/>
                <a:cs typeface="Gill Sans Bold"/>
                <a:sym typeface="Gill Sans Bold"/>
              </a:rPr>
              <a:t>Hàng</a:t>
            </a:r>
            <a:r>
              <a:rPr lang="en-US" sz="8000" b="1" spc="-336" dirty="0">
                <a:solidFill>
                  <a:srgbClr val="121640"/>
                </a:solidFill>
                <a:ea typeface="Gill Sans Bold"/>
                <a:cs typeface="Gill Sans Bold"/>
                <a:sym typeface="Gill Sans Bold"/>
              </a:rPr>
              <a:t> </a:t>
            </a:r>
          </a:p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b="1" spc="-336" dirty="0">
                <a:solidFill>
                  <a:srgbClr val="5769F4"/>
                </a:solidFill>
                <a:ea typeface="Gill Sans Bold"/>
                <a:cs typeface="Gill Sans Bold"/>
                <a:sym typeface="Gill Sans Bold"/>
              </a:rPr>
              <a:t>Shopee</a:t>
            </a:r>
            <a:endParaRPr lang="en-US" sz="8000" b="1" u="none" strike="noStrike" spc="-336" dirty="0">
              <a:solidFill>
                <a:srgbClr val="5769F4"/>
              </a:solidFill>
              <a:ea typeface="Gill Sans Bold"/>
              <a:cs typeface="Gill Sans Bold"/>
              <a:sym typeface="Gill Sans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B3DA82-044A-4D65-8B49-9344087D146C}"/>
              </a:ext>
            </a:extLst>
          </p:cNvPr>
          <p:cNvSpPr txBox="1"/>
          <p:nvPr/>
        </p:nvSpPr>
        <p:spPr>
          <a:xfrm>
            <a:off x="535504" y="3599361"/>
            <a:ext cx="7694096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0" indent="-5715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vi-VN" sz="4000" spc="300" dirty="0" err="1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Với</a:t>
            </a:r>
            <a:r>
              <a:rPr lang="vi-VN" sz="4000" spc="300" dirty="0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 giao </a:t>
            </a:r>
            <a:r>
              <a:rPr lang="vi-VN" sz="4000" spc="300" dirty="0" err="1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diện</a:t>
            </a:r>
            <a:r>
              <a:rPr lang="vi-VN" sz="4000" spc="300" dirty="0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 thân </a:t>
            </a:r>
            <a:r>
              <a:rPr lang="vi-VN" sz="4000" spc="300" dirty="0" err="1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thiện</a:t>
            </a:r>
            <a:r>
              <a:rPr lang="vi-VN" sz="4000" spc="300" dirty="0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vi-VN" sz="4000" spc="300" dirty="0" err="1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và</a:t>
            </a:r>
            <a:r>
              <a:rPr lang="vi-VN" sz="4000" spc="300" dirty="0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vi-VN" sz="4000" spc="300" dirty="0" err="1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dễ</a:t>
            </a:r>
            <a:r>
              <a:rPr lang="vi-VN" sz="4000" spc="300" dirty="0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vi-VN" sz="4000" spc="300" dirty="0" err="1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sử</a:t>
            </a:r>
            <a:r>
              <a:rPr lang="vi-VN" sz="4000" spc="300" dirty="0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vi-VN" sz="4000" spc="300" dirty="0" err="1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dụng</a:t>
            </a:r>
            <a:r>
              <a:rPr lang="vi-VN" sz="4000" spc="300" dirty="0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, </a:t>
            </a:r>
            <a:r>
              <a:rPr lang="vi-VN" sz="4000" spc="300" dirty="0" err="1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Shopee</a:t>
            </a:r>
            <a:r>
              <a:rPr lang="vi-VN" sz="4000" spc="300" dirty="0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 mang </a:t>
            </a:r>
            <a:r>
              <a:rPr lang="vi-VN" sz="4000" spc="300" dirty="0" err="1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đến</a:t>
            </a:r>
            <a:r>
              <a:rPr lang="vi-VN" sz="4000" spc="300" dirty="0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vi-VN" sz="4000" spc="300" dirty="0" err="1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trải</a:t>
            </a:r>
            <a:r>
              <a:rPr lang="vi-VN" sz="4000" spc="300" dirty="0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vi-VN" sz="4000" spc="300" dirty="0" err="1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nghiệm</a:t>
            </a:r>
            <a:r>
              <a:rPr lang="vi-VN" sz="4000" spc="300" dirty="0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 mua </a:t>
            </a:r>
            <a:r>
              <a:rPr lang="vi-VN" sz="4000" spc="300" dirty="0" err="1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sắm</a:t>
            </a:r>
            <a:r>
              <a:rPr lang="vi-VN" sz="4000" spc="300" dirty="0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vi-VN" sz="4000" spc="300" dirty="0" err="1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trực</a:t>
            </a:r>
            <a:r>
              <a:rPr lang="vi-VN" sz="4000" spc="300" dirty="0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vi-VN" sz="4000" spc="300" dirty="0" err="1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tuyến</a:t>
            </a:r>
            <a:r>
              <a:rPr lang="vi-VN" sz="4000" spc="300" dirty="0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vi-VN" sz="4000" spc="300" dirty="0" err="1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thuận</a:t>
            </a:r>
            <a:r>
              <a:rPr lang="vi-VN" sz="4000" spc="300" dirty="0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vi-VN" sz="4000" spc="300" dirty="0" err="1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tiện</a:t>
            </a:r>
            <a:r>
              <a:rPr lang="vi-VN" sz="4000" spc="300" dirty="0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 cho </a:t>
            </a:r>
            <a:r>
              <a:rPr lang="vi-VN" sz="4000" spc="300" dirty="0" err="1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người</a:t>
            </a:r>
            <a:r>
              <a:rPr lang="vi-VN" sz="4000" spc="300" dirty="0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vi-VN" sz="4000" spc="300" dirty="0" err="1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dùng</a:t>
            </a:r>
            <a:r>
              <a:rPr lang="en-US" sz="4000" spc="300" dirty="0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</a:p>
          <a:p>
            <a:pPr marL="571500" lvl="0" indent="-5715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vi-VN" sz="4000" spc="300" dirty="0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cung </a:t>
            </a:r>
            <a:r>
              <a:rPr lang="vi-VN" sz="4000" spc="300" dirty="0" err="1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cấp</a:t>
            </a:r>
            <a:r>
              <a:rPr lang="vi-VN" sz="4000" spc="300" dirty="0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 thông tin </a:t>
            </a:r>
            <a:r>
              <a:rPr lang="vi-VN" sz="4000" spc="300" dirty="0" err="1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về</a:t>
            </a:r>
            <a:r>
              <a:rPr lang="vi-VN" sz="4000" spc="300" dirty="0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vi-VN" sz="4000" spc="300" dirty="0" err="1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đặc</a:t>
            </a:r>
            <a:r>
              <a:rPr lang="vi-VN" sz="4000" spc="300" dirty="0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vi-VN" sz="4000" spc="300" dirty="0" err="1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tính</a:t>
            </a:r>
            <a:r>
              <a:rPr lang="vi-VN" sz="4000" spc="300" dirty="0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, </a:t>
            </a:r>
            <a:r>
              <a:rPr lang="vi-VN" sz="4000" spc="300" dirty="0" err="1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chất</a:t>
            </a:r>
            <a:r>
              <a:rPr lang="vi-VN" sz="4000" spc="300" dirty="0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vi-VN" sz="4000" spc="300" dirty="0" err="1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lượng</a:t>
            </a:r>
            <a:r>
              <a:rPr lang="vi-VN" sz="4000" spc="300" dirty="0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, </a:t>
            </a:r>
            <a:r>
              <a:rPr lang="vi-VN" sz="4000" spc="300" dirty="0" err="1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chức</a:t>
            </a:r>
            <a:r>
              <a:rPr lang="vi-VN" sz="4000" spc="300" dirty="0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 năng </a:t>
            </a:r>
            <a:r>
              <a:rPr lang="vi-VN" sz="4000" spc="300" dirty="0" err="1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và</a:t>
            </a:r>
            <a:r>
              <a:rPr lang="vi-VN" sz="4000" spc="300" dirty="0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vi-VN" sz="4000" spc="300" dirty="0" err="1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lợi</a:t>
            </a:r>
            <a:r>
              <a:rPr lang="vi-VN" sz="4000" spc="300" dirty="0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vi-VN" sz="4000" spc="300" dirty="0" err="1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ích</a:t>
            </a:r>
            <a:r>
              <a:rPr lang="vi-VN" sz="4000" spc="300" dirty="0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vi-VN" sz="4000" spc="300" dirty="0" err="1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của</a:t>
            </a:r>
            <a:r>
              <a:rPr lang="vi-VN" sz="4000" spc="300" dirty="0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vi-VN" sz="4000" spc="300" dirty="0" err="1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sản</a:t>
            </a:r>
            <a:r>
              <a:rPr lang="vi-VN" sz="4000" spc="300" dirty="0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vi-VN" sz="4000" spc="300" dirty="0" err="1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phẩm</a:t>
            </a:r>
            <a:r>
              <a:rPr lang="vi-VN" sz="4000" spc="300" dirty="0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, </a:t>
            </a:r>
            <a:r>
              <a:rPr lang="vi-VN" sz="4000" spc="300" dirty="0" err="1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giúp</a:t>
            </a:r>
            <a:r>
              <a:rPr lang="vi-VN" sz="4000" spc="300" dirty="0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 thu </a:t>
            </a:r>
            <a:r>
              <a:rPr lang="vi-VN" sz="4000" spc="300" dirty="0" err="1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hút</a:t>
            </a:r>
            <a:r>
              <a:rPr lang="vi-VN" sz="4000" spc="300" dirty="0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vi-VN" sz="4000" spc="300" dirty="0" err="1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sự</a:t>
            </a:r>
            <a:r>
              <a:rPr lang="vi-VN" sz="4000" spc="300" dirty="0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vi-VN" sz="4000" spc="300" dirty="0" err="1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chú</a:t>
            </a:r>
            <a:r>
              <a:rPr lang="vi-VN" sz="4000" spc="300" dirty="0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 ý </a:t>
            </a:r>
            <a:r>
              <a:rPr lang="vi-VN" sz="4000" spc="300" dirty="0" err="1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của</a:t>
            </a:r>
            <a:r>
              <a:rPr lang="vi-VN" sz="4000" spc="300" dirty="0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vi-VN" sz="4000" spc="300" dirty="0" err="1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khách</a:t>
            </a:r>
            <a:r>
              <a:rPr lang="vi-VN" sz="4000" spc="300" dirty="0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vi-VN" sz="4000" spc="300" dirty="0" err="1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hàng</a:t>
            </a:r>
            <a:endParaRPr lang="en-US" sz="4000" spc="300" dirty="0">
              <a:solidFill>
                <a:srgbClr val="12164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866079"/>
              </p:ext>
            </p:extLst>
          </p:nvPr>
        </p:nvGraphicFramePr>
        <p:xfrm>
          <a:off x="4533480" y="3737768"/>
          <a:ext cx="12711532" cy="2811464"/>
        </p:xfrm>
        <a:graphic>
          <a:graphicData uri="http://schemas.openxmlformats.org/drawingml/2006/table">
            <a:tbl>
              <a:tblPr/>
              <a:tblGrid>
                <a:gridCol w="31778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78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78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78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70810">
                <a:tc>
                  <a:txBody>
                    <a:bodyPr/>
                    <a:lstStyle/>
                    <a:p>
                      <a:pPr algn="ctr">
                        <a:lnSpc>
                          <a:spcPts val="1669"/>
                        </a:lnSpc>
                        <a:defRPr/>
                      </a:pPr>
                      <a:endParaRPr lang="en-US" sz="1100" dirty="0"/>
                    </a:p>
                  </a:txBody>
                  <a:tcPr marL="174781" marR="174781" marT="174781" marB="174781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69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9"/>
                        </a:lnSpc>
                        <a:defRPr/>
                      </a:pPr>
                      <a:endParaRPr lang="en-US" sz="1100"/>
                    </a:p>
                  </a:txBody>
                  <a:tcPr marL="174781" marR="174781" marT="174781" marB="174781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69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9"/>
                        </a:lnSpc>
                        <a:defRPr/>
                      </a:pPr>
                      <a:endParaRPr lang="en-US" sz="1100"/>
                    </a:p>
                  </a:txBody>
                  <a:tcPr marL="174781" marR="174781" marT="174781" marB="174781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69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9"/>
                        </a:lnSpc>
                        <a:defRPr/>
                      </a:pPr>
                      <a:endParaRPr lang="en-US" sz="1100"/>
                    </a:p>
                  </a:txBody>
                  <a:tcPr marL="174781" marR="174781" marT="174781" marB="174781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69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0218">
                <a:tc>
                  <a:txBody>
                    <a:bodyPr/>
                    <a:lstStyle/>
                    <a:p>
                      <a:pPr algn="ctr">
                        <a:lnSpc>
                          <a:spcPts val="1669"/>
                        </a:lnSpc>
                        <a:defRPr/>
                      </a:pPr>
                      <a:endParaRPr lang="en-US" sz="1100"/>
                    </a:p>
                  </a:txBody>
                  <a:tcPr marL="174781" marR="174781" marT="174781" marB="174781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9"/>
                        </a:lnSpc>
                        <a:defRPr/>
                      </a:pPr>
                      <a:endParaRPr lang="en-US" sz="1100"/>
                    </a:p>
                  </a:txBody>
                  <a:tcPr marL="174781" marR="174781" marT="174781" marB="174781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9"/>
                        </a:lnSpc>
                        <a:defRPr/>
                      </a:pPr>
                      <a:endParaRPr lang="en-US" sz="1100"/>
                    </a:p>
                  </a:txBody>
                  <a:tcPr marL="174781" marR="174781" marT="174781" marB="174781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9"/>
                        </a:lnSpc>
                        <a:defRPr/>
                      </a:pPr>
                      <a:endParaRPr lang="en-US" sz="1100"/>
                    </a:p>
                  </a:txBody>
                  <a:tcPr marL="174781" marR="174781" marT="174781" marB="174781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0218">
                <a:tc>
                  <a:txBody>
                    <a:bodyPr/>
                    <a:lstStyle/>
                    <a:p>
                      <a:pPr algn="ctr">
                        <a:lnSpc>
                          <a:spcPts val="1669"/>
                        </a:lnSpc>
                        <a:defRPr/>
                      </a:pPr>
                      <a:endParaRPr lang="en-US" sz="1100" dirty="0"/>
                    </a:p>
                  </a:txBody>
                  <a:tcPr marL="174781" marR="174781" marT="174781" marB="174781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9"/>
                        </a:lnSpc>
                        <a:defRPr/>
                      </a:pPr>
                      <a:endParaRPr lang="en-US" sz="1100" dirty="0"/>
                    </a:p>
                  </a:txBody>
                  <a:tcPr marL="174781" marR="174781" marT="174781" marB="174781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9"/>
                        </a:lnSpc>
                        <a:defRPr/>
                      </a:pPr>
                      <a:endParaRPr lang="en-US" sz="1100"/>
                    </a:p>
                  </a:txBody>
                  <a:tcPr marL="174781" marR="174781" marT="174781" marB="174781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9"/>
                        </a:lnSpc>
                        <a:defRPr/>
                      </a:pPr>
                      <a:endParaRPr lang="en-US" sz="1100"/>
                    </a:p>
                  </a:txBody>
                  <a:tcPr marL="174781" marR="174781" marT="174781" marB="174781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0218">
                <a:tc>
                  <a:txBody>
                    <a:bodyPr/>
                    <a:lstStyle/>
                    <a:p>
                      <a:pPr algn="ctr">
                        <a:lnSpc>
                          <a:spcPts val="1669"/>
                        </a:lnSpc>
                        <a:defRPr/>
                      </a:pPr>
                      <a:endParaRPr lang="en-US" sz="1100"/>
                    </a:p>
                  </a:txBody>
                  <a:tcPr marL="174781" marR="174781" marT="174781" marB="174781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9"/>
                        </a:lnSpc>
                        <a:defRPr/>
                      </a:pPr>
                      <a:endParaRPr lang="en-US" sz="1100"/>
                    </a:p>
                  </a:txBody>
                  <a:tcPr marL="174781" marR="174781" marT="174781" marB="174781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9"/>
                        </a:lnSpc>
                        <a:defRPr/>
                      </a:pPr>
                      <a:endParaRPr lang="en-US" sz="1100"/>
                    </a:p>
                  </a:txBody>
                  <a:tcPr marL="174781" marR="174781" marT="174781" marB="174781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9"/>
                        </a:lnSpc>
                        <a:defRPr/>
                      </a:pPr>
                      <a:endParaRPr lang="en-US" sz="1100" dirty="0"/>
                    </a:p>
                  </a:txBody>
                  <a:tcPr marL="174781" marR="174781" marT="174781" marB="174781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-5669902" y="-2828579"/>
            <a:ext cx="8907417" cy="890741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463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820307" y="2100704"/>
            <a:ext cx="7749087" cy="8406307"/>
          </a:xfrm>
          <a:custGeom>
            <a:avLst/>
            <a:gdLst/>
            <a:ahLst/>
            <a:cxnLst/>
            <a:rect l="l" t="t" r="r" b="b"/>
            <a:pathLst>
              <a:path w="7749087" h="8406307">
                <a:moveTo>
                  <a:pt x="0" y="0"/>
                </a:moveTo>
                <a:lnTo>
                  <a:pt x="7749087" y="0"/>
                </a:lnTo>
                <a:lnTo>
                  <a:pt x="7749087" y="8406308"/>
                </a:lnTo>
                <a:lnTo>
                  <a:pt x="0" y="8406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928780" y="1465295"/>
            <a:ext cx="12240517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600"/>
              </a:lnSpc>
              <a:spcBef>
                <a:spcPct val="0"/>
              </a:spcBef>
            </a:pPr>
            <a:r>
              <a:rPr lang="en-US" sz="8000" b="1" spc="-336" dirty="0" err="1">
                <a:solidFill>
                  <a:srgbClr val="5769F4"/>
                </a:solidFill>
                <a:ea typeface="Gill Sans Bold"/>
                <a:cs typeface="Gill Sans Bold"/>
                <a:sym typeface="Gill Sans Bold"/>
              </a:rPr>
              <a:t>Thời</a:t>
            </a:r>
            <a:r>
              <a:rPr lang="en-US" sz="8000" b="1" spc="-336" dirty="0">
                <a:solidFill>
                  <a:srgbClr val="5769F4"/>
                </a:solidFill>
                <a:ea typeface="Gill Sans Bold"/>
                <a:cs typeface="Gill Sans Bold"/>
                <a:sym typeface="Gill Sans Bold"/>
              </a:rPr>
              <a:t> </a:t>
            </a:r>
            <a:r>
              <a:rPr lang="en-US" sz="8000" b="1" spc="-336" dirty="0" err="1">
                <a:solidFill>
                  <a:srgbClr val="5769F4"/>
                </a:solidFill>
                <a:ea typeface="Gill Sans Bold"/>
                <a:cs typeface="Gill Sans Bold"/>
                <a:sym typeface="Gill Sans Bold"/>
              </a:rPr>
              <a:t>gian</a:t>
            </a:r>
            <a:r>
              <a:rPr lang="en-US" sz="8000" b="1" u="none" strike="noStrike" spc="-336" dirty="0">
                <a:solidFill>
                  <a:srgbClr val="000000"/>
                </a:solidFill>
                <a:ea typeface="Gill Sans Bold"/>
                <a:cs typeface="Gill Sans Bold"/>
                <a:sym typeface="Gill Sans Bold"/>
              </a:rPr>
              <a:t> </a:t>
            </a:r>
            <a:r>
              <a:rPr lang="en-US" sz="8000" b="1" u="none" strike="noStrike" spc="-336" dirty="0" err="1">
                <a:solidFill>
                  <a:srgbClr val="121640"/>
                </a:solidFill>
                <a:ea typeface="Gill Sans Bold"/>
                <a:cs typeface="Gill Sans Bold"/>
                <a:sym typeface="Gill Sans Bold"/>
              </a:rPr>
              <a:t>T</a:t>
            </a:r>
            <a:r>
              <a:rPr lang="en-US" sz="8000" b="1" spc="-336" dirty="0" err="1">
                <a:solidFill>
                  <a:srgbClr val="121640"/>
                </a:solidFill>
                <a:ea typeface="Gill Sans Bold"/>
                <a:cs typeface="Gill Sans Bold"/>
                <a:sym typeface="Gill Sans Bold"/>
              </a:rPr>
              <a:t>hiết</a:t>
            </a:r>
            <a:r>
              <a:rPr lang="en-US" sz="8000" b="1" spc="-336" dirty="0">
                <a:solidFill>
                  <a:srgbClr val="121640"/>
                </a:solidFill>
                <a:ea typeface="Gill Sans Bold"/>
                <a:cs typeface="Gill Sans Bold"/>
                <a:sym typeface="Gill Sans Bold"/>
              </a:rPr>
              <a:t> </a:t>
            </a:r>
            <a:r>
              <a:rPr lang="en-US" sz="8000" b="1" spc="-336" dirty="0" err="1">
                <a:solidFill>
                  <a:srgbClr val="121640"/>
                </a:solidFill>
                <a:ea typeface="Gill Sans Bold"/>
                <a:cs typeface="Gill Sans Bold"/>
                <a:sym typeface="Gill Sans Bold"/>
              </a:rPr>
              <a:t>kê</a:t>
            </a:r>
            <a:r>
              <a:rPr lang="en-US" sz="8000" b="1" spc="-336" dirty="0">
                <a:solidFill>
                  <a:srgbClr val="121640"/>
                </a:solidFill>
                <a:ea typeface="Gill Sans Bold"/>
                <a:cs typeface="Gill Sans Bold"/>
                <a:sym typeface="Gill Sans Bold"/>
              </a:rPr>
              <a:t>́</a:t>
            </a:r>
            <a:endParaRPr lang="en-US" sz="8000" b="1" u="none" strike="noStrike" spc="-336" dirty="0">
              <a:solidFill>
                <a:srgbClr val="121640"/>
              </a:solidFill>
              <a:ea typeface="Gill Sans Bold"/>
              <a:cs typeface="Gill Sans Bold"/>
              <a:sym typeface="Gill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072295" y="3911990"/>
            <a:ext cx="3058604" cy="485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49"/>
              </a:lnSpc>
              <a:spcBef>
                <a:spcPct val="0"/>
              </a:spcBef>
            </a:pPr>
            <a:r>
              <a:rPr lang="en-US" sz="4400" b="1" u="none" strike="noStrike" spc="249" dirty="0" err="1">
                <a:solidFill>
                  <a:srgbClr val="F5F6F7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Tuần</a:t>
            </a:r>
            <a:r>
              <a:rPr lang="en-US" sz="4400" b="1" u="none" strike="noStrike" spc="249" dirty="0">
                <a:solidFill>
                  <a:srgbClr val="F5F6F7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842240" y="3972182"/>
            <a:ext cx="3058604" cy="485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49"/>
              </a:lnSpc>
              <a:spcBef>
                <a:spcPct val="0"/>
              </a:spcBef>
            </a:pPr>
            <a:r>
              <a:rPr lang="en-US" sz="4400" b="1" spc="249" dirty="0" err="1">
                <a:solidFill>
                  <a:srgbClr val="F5F6F7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Tuần</a:t>
            </a:r>
            <a:r>
              <a:rPr lang="en-US" sz="4400" b="1" spc="249" dirty="0">
                <a:solidFill>
                  <a:srgbClr val="F5F6F7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3</a:t>
            </a:r>
            <a:endParaRPr lang="en-US" sz="4400" b="1" u="none" strike="noStrike" spc="249" dirty="0">
              <a:solidFill>
                <a:srgbClr val="F5F6F7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612185" y="3911990"/>
            <a:ext cx="3058604" cy="485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49"/>
              </a:lnSpc>
              <a:spcBef>
                <a:spcPct val="0"/>
              </a:spcBef>
            </a:pPr>
            <a:r>
              <a:rPr lang="en-US" sz="4400" b="1" spc="249" dirty="0" err="1">
                <a:solidFill>
                  <a:srgbClr val="F5F6F7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Tuần</a:t>
            </a:r>
            <a:r>
              <a:rPr lang="en-US" sz="4400" b="1" spc="249" dirty="0">
                <a:solidFill>
                  <a:srgbClr val="F5F6F7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2</a:t>
            </a:r>
            <a:endParaRPr lang="en-US" sz="4400" b="1" u="none" strike="noStrike" spc="249" dirty="0">
              <a:solidFill>
                <a:srgbClr val="F5F6F7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343732" y="3972182"/>
            <a:ext cx="3058604" cy="485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49"/>
              </a:lnSpc>
              <a:spcBef>
                <a:spcPct val="0"/>
              </a:spcBef>
            </a:pPr>
            <a:r>
              <a:rPr lang="en-US" sz="4400" b="1" spc="249" dirty="0" err="1">
                <a:solidFill>
                  <a:srgbClr val="F5F6F7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Tuần</a:t>
            </a:r>
            <a:r>
              <a:rPr lang="en-US" sz="4400" b="1" spc="249" dirty="0">
                <a:solidFill>
                  <a:srgbClr val="F5F6F7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1</a:t>
            </a:r>
            <a:endParaRPr lang="en-US" sz="4400" b="1" u="none" strike="noStrike" spc="249" dirty="0">
              <a:solidFill>
                <a:srgbClr val="F5F6F7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224727" y="5296518"/>
            <a:ext cx="2830537" cy="804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121640"/>
                </a:solidFill>
                <a:ea typeface="Public Sans"/>
                <a:cs typeface="Public Sans"/>
                <a:sym typeface="Public Sans"/>
              </a:rPr>
              <a:t>Hoàn</a:t>
            </a:r>
            <a:r>
              <a:rPr lang="en-US" sz="3200" dirty="0">
                <a:solidFill>
                  <a:srgbClr val="121640"/>
                </a:solidFill>
                <a:ea typeface="Public Sans"/>
                <a:cs typeface="Public Sans"/>
                <a:sym typeface="Public Sans"/>
              </a:rPr>
              <a:t> </a:t>
            </a:r>
            <a:r>
              <a:rPr lang="en-US" sz="3200" dirty="0" err="1">
                <a:solidFill>
                  <a:srgbClr val="121640"/>
                </a:solidFill>
                <a:ea typeface="Public Sans"/>
                <a:cs typeface="Public Sans"/>
                <a:sym typeface="Public Sans"/>
              </a:rPr>
              <a:t>thiện</a:t>
            </a:r>
            <a:r>
              <a:rPr lang="en-US" sz="3200" dirty="0">
                <a:solidFill>
                  <a:srgbClr val="121640"/>
                </a:solidFill>
                <a:ea typeface="Public Sans"/>
                <a:cs typeface="Public Sans"/>
                <a:sym typeface="Public Sans"/>
              </a:rPr>
              <a:t> </a:t>
            </a:r>
            <a:r>
              <a:rPr lang="en-US" sz="3200" dirty="0" err="1">
                <a:solidFill>
                  <a:srgbClr val="121640"/>
                </a:solidFill>
                <a:ea typeface="Public Sans"/>
                <a:cs typeface="Public Sans"/>
                <a:sym typeface="Public Sans"/>
              </a:rPr>
              <a:t>sản</a:t>
            </a:r>
            <a:r>
              <a:rPr lang="en-US" sz="3200" dirty="0">
                <a:solidFill>
                  <a:srgbClr val="121640"/>
                </a:solidFill>
                <a:ea typeface="Public Sans"/>
                <a:cs typeface="Public Sans"/>
                <a:sym typeface="Public Sans"/>
              </a:rPr>
              <a:t> </a:t>
            </a:r>
            <a:r>
              <a:rPr lang="en-US" sz="3200" dirty="0" err="1">
                <a:solidFill>
                  <a:srgbClr val="121640"/>
                </a:solidFill>
                <a:ea typeface="Public Sans"/>
                <a:cs typeface="Public Sans"/>
                <a:sym typeface="Public Sans"/>
              </a:rPr>
              <a:t>phẩm</a:t>
            </a:r>
            <a:endParaRPr lang="en-US" sz="3200" dirty="0">
              <a:solidFill>
                <a:srgbClr val="121640"/>
              </a:solidFill>
              <a:ea typeface="Public Sans"/>
              <a:cs typeface="Public Sans"/>
              <a:sym typeface="Public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956273" y="5296518"/>
            <a:ext cx="2830537" cy="804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121640"/>
                </a:solidFill>
                <a:ea typeface="Public Sans"/>
                <a:cs typeface="Public Sans"/>
                <a:sym typeface="Public Sans"/>
              </a:rPr>
              <a:t>Thiết</a:t>
            </a:r>
            <a:r>
              <a:rPr lang="en-US" sz="3200" dirty="0">
                <a:solidFill>
                  <a:srgbClr val="121640"/>
                </a:solidFill>
                <a:ea typeface="Public Sans"/>
                <a:cs typeface="Public Sans"/>
                <a:sym typeface="Public Sans"/>
              </a:rPr>
              <a:t> </a:t>
            </a:r>
            <a:r>
              <a:rPr lang="en-US" sz="3200" dirty="0" err="1">
                <a:solidFill>
                  <a:srgbClr val="121640"/>
                </a:solidFill>
                <a:ea typeface="Public Sans"/>
                <a:cs typeface="Public Sans"/>
                <a:sym typeface="Public Sans"/>
              </a:rPr>
              <a:t>kê</a:t>
            </a:r>
            <a:r>
              <a:rPr lang="en-US" sz="3200" dirty="0">
                <a:solidFill>
                  <a:srgbClr val="121640"/>
                </a:solidFill>
                <a:ea typeface="Public Sans"/>
                <a:cs typeface="Public Sans"/>
                <a:sym typeface="Public Sans"/>
              </a:rPr>
              <a:t>́ slide </a:t>
            </a:r>
            <a:r>
              <a:rPr lang="en-US" sz="3200" dirty="0" err="1">
                <a:solidFill>
                  <a:srgbClr val="121640"/>
                </a:solidFill>
                <a:ea typeface="Public Sans"/>
                <a:cs typeface="Public Sans"/>
                <a:sym typeface="Public Sans"/>
              </a:rPr>
              <a:t>thuyết</a:t>
            </a:r>
            <a:r>
              <a:rPr lang="en-US" sz="3200" dirty="0">
                <a:solidFill>
                  <a:srgbClr val="121640"/>
                </a:solidFill>
                <a:ea typeface="Public Sans"/>
                <a:cs typeface="Public Sans"/>
                <a:sym typeface="Public Sans"/>
              </a:rPr>
              <a:t> </a:t>
            </a:r>
            <a:r>
              <a:rPr lang="en-US" sz="3200" dirty="0" err="1">
                <a:solidFill>
                  <a:srgbClr val="121640"/>
                </a:solidFill>
                <a:ea typeface="Public Sans"/>
                <a:cs typeface="Public Sans"/>
                <a:sym typeface="Public Sans"/>
              </a:rPr>
              <a:t>trình</a:t>
            </a:r>
            <a:endParaRPr lang="en-US" sz="3200" dirty="0">
              <a:solidFill>
                <a:srgbClr val="121640"/>
              </a:solidFill>
              <a:ea typeface="Public Sans"/>
              <a:cs typeface="Public Sans"/>
              <a:sym typeface="Public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687820" y="5296518"/>
            <a:ext cx="2830537" cy="804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121640"/>
                </a:solidFill>
                <a:ea typeface="Public Sans"/>
                <a:cs typeface="Public Sans"/>
                <a:sym typeface="Public Sans"/>
              </a:rPr>
              <a:t>Viết</a:t>
            </a:r>
            <a:r>
              <a:rPr lang="en-US" sz="3200" dirty="0">
                <a:solidFill>
                  <a:srgbClr val="121640"/>
                </a:solidFill>
                <a:ea typeface="Public Sans"/>
                <a:cs typeface="Public Sans"/>
                <a:sym typeface="Public Sans"/>
              </a:rPr>
              <a:t> code </a:t>
            </a:r>
            <a:r>
              <a:rPr lang="en-US" sz="3200" dirty="0" err="1">
                <a:solidFill>
                  <a:srgbClr val="121640"/>
                </a:solidFill>
                <a:ea typeface="Public Sans"/>
                <a:cs typeface="Public Sans"/>
                <a:sym typeface="Public Sans"/>
              </a:rPr>
              <a:t>cho</a:t>
            </a:r>
            <a:r>
              <a:rPr lang="en-US" sz="3200" dirty="0">
                <a:solidFill>
                  <a:srgbClr val="121640"/>
                </a:solidFill>
                <a:ea typeface="Public Sans"/>
                <a:cs typeface="Public Sans"/>
                <a:sym typeface="Public Sans"/>
              </a:rPr>
              <a:t> app.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419368" y="5296518"/>
            <a:ext cx="2751454" cy="804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121640"/>
                </a:solidFill>
                <a:ea typeface="Public Sans"/>
                <a:cs typeface="Public Sans"/>
                <a:sym typeface="Public Sans"/>
              </a:rPr>
              <a:t>Thiết</a:t>
            </a:r>
            <a:r>
              <a:rPr lang="en-US" sz="3200" dirty="0">
                <a:solidFill>
                  <a:srgbClr val="121640"/>
                </a:solidFill>
                <a:ea typeface="Public Sans"/>
                <a:cs typeface="Public Sans"/>
                <a:sym typeface="Public Sans"/>
              </a:rPr>
              <a:t> </a:t>
            </a:r>
            <a:r>
              <a:rPr lang="en-US" sz="3200" dirty="0" err="1">
                <a:solidFill>
                  <a:srgbClr val="121640"/>
                </a:solidFill>
                <a:ea typeface="Public Sans"/>
                <a:cs typeface="Public Sans"/>
                <a:sym typeface="Public Sans"/>
              </a:rPr>
              <a:t>kê</a:t>
            </a:r>
            <a:r>
              <a:rPr lang="en-US" sz="3200" dirty="0">
                <a:solidFill>
                  <a:srgbClr val="121640"/>
                </a:solidFill>
                <a:ea typeface="Public Sans"/>
                <a:cs typeface="Public Sans"/>
                <a:sym typeface="Public Sans"/>
              </a:rPr>
              <a:t>́ app Shopee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69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rcRect t="7786" b="7786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2859572" y="1737642"/>
            <a:ext cx="14184952" cy="6811715"/>
            <a:chOff x="0" y="0"/>
            <a:chExt cx="846301" cy="406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46301" cy="406400"/>
            </a:xfrm>
            <a:custGeom>
              <a:avLst/>
              <a:gdLst/>
              <a:ahLst/>
              <a:cxnLst/>
              <a:rect l="l" t="t" r="r" b="b"/>
              <a:pathLst>
                <a:path w="846301" h="406400">
                  <a:moveTo>
                    <a:pt x="643101" y="0"/>
                  </a:moveTo>
                  <a:cubicBezTo>
                    <a:pt x="755326" y="0"/>
                    <a:pt x="846301" y="90976"/>
                    <a:pt x="846301" y="203200"/>
                  </a:cubicBezTo>
                  <a:cubicBezTo>
                    <a:pt x="846301" y="315424"/>
                    <a:pt x="755326" y="406400"/>
                    <a:pt x="64310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769F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846301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3600597" y="1291522"/>
            <a:ext cx="15667002" cy="6811715"/>
            <a:chOff x="0" y="0"/>
            <a:chExt cx="934723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4723" cy="406400"/>
            </a:xfrm>
            <a:custGeom>
              <a:avLst/>
              <a:gdLst/>
              <a:ahLst/>
              <a:cxnLst/>
              <a:rect l="l" t="t" r="r" b="b"/>
              <a:pathLst>
                <a:path w="934723" h="406400">
                  <a:moveTo>
                    <a:pt x="731523" y="0"/>
                  </a:moveTo>
                  <a:cubicBezTo>
                    <a:pt x="843748" y="0"/>
                    <a:pt x="934723" y="90976"/>
                    <a:pt x="934723" y="203200"/>
                  </a:cubicBezTo>
                  <a:cubicBezTo>
                    <a:pt x="934723" y="315424"/>
                    <a:pt x="843748" y="406400"/>
                    <a:pt x="73152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934723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85693" y="4459447"/>
            <a:ext cx="9381249" cy="1594090"/>
            <a:chOff x="0" y="320677"/>
            <a:chExt cx="12508332" cy="2125452"/>
          </a:xfrm>
        </p:grpSpPr>
        <p:sp>
          <p:nvSpPr>
            <p:cNvPr id="11" name="TextBox 11"/>
            <p:cNvSpPr txBox="1"/>
            <p:nvPr/>
          </p:nvSpPr>
          <p:spPr>
            <a:xfrm>
              <a:off x="1492859" y="320677"/>
              <a:ext cx="11015473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600"/>
                </a:lnSpc>
                <a:spcBef>
                  <a:spcPct val="0"/>
                </a:spcBef>
              </a:pPr>
              <a:r>
                <a:rPr lang="en-US" sz="8000" b="1" spc="-336" dirty="0">
                  <a:solidFill>
                    <a:srgbClr val="F5F6F7"/>
                  </a:solidFill>
                  <a:latin typeface="Gill Sans Bold"/>
                  <a:ea typeface="Gill Sans Bold"/>
                  <a:cs typeface="Gill Sans Bold"/>
                  <a:sym typeface="Gill Sans Bold"/>
                </a:rPr>
                <a:t>Demo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62150"/>
              <a:ext cx="7943872" cy="4839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  <a:spcBef>
                  <a:spcPct val="0"/>
                </a:spcBef>
              </a:pPr>
              <a:endParaRPr lang="en-US" sz="2200" u="none" strike="noStrike" dirty="0">
                <a:solidFill>
                  <a:srgbClr val="F5F6F7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95930" y="760041"/>
            <a:ext cx="3458899" cy="3458899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F1A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2809" y="2766060"/>
            <a:ext cx="0" cy="6492240"/>
          </a:xfrm>
          <a:prstGeom prst="line">
            <a:avLst/>
          </a:prstGeom>
          <a:ln w="28575" cap="flat">
            <a:solidFill>
              <a:srgbClr val="5463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-9838475" y="0"/>
            <a:ext cx="13471071" cy="10287000"/>
          </a:xfrm>
          <a:custGeom>
            <a:avLst/>
            <a:gdLst/>
            <a:ahLst/>
            <a:cxnLst/>
            <a:rect l="l" t="t" r="r" b="b"/>
            <a:pathLst>
              <a:path w="13471071" h="10287000">
                <a:moveTo>
                  <a:pt x="0" y="0"/>
                </a:moveTo>
                <a:lnTo>
                  <a:pt x="13471072" y="0"/>
                </a:lnTo>
                <a:lnTo>
                  <a:pt x="1347107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553880" y="1354291"/>
            <a:ext cx="5367200" cy="5517682"/>
          </a:xfrm>
          <a:custGeom>
            <a:avLst/>
            <a:gdLst/>
            <a:ahLst/>
            <a:cxnLst/>
            <a:rect l="l" t="t" r="r" b="b"/>
            <a:pathLst>
              <a:path w="5367200" h="5517682">
                <a:moveTo>
                  <a:pt x="0" y="0"/>
                </a:moveTo>
                <a:lnTo>
                  <a:pt x="5367200" y="0"/>
                </a:lnTo>
                <a:lnTo>
                  <a:pt x="5367200" y="5517682"/>
                </a:lnTo>
                <a:lnTo>
                  <a:pt x="0" y="55176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4651284" y="6871973"/>
            <a:ext cx="8907417" cy="890741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463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052447" y="1354291"/>
            <a:ext cx="6118397" cy="5517682"/>
          </a:xfrm>
          <a:custGeom>
            <a:avLst/>
            <a:gdLst/>
            <a:ahLst/>
            <a:cxnLst/>
            <a:rect l="l" t="t" r="r" b="b"/>
            <a:pathLst>
              <a:path w="6118397" h="5517682">
                <a:moveTo>
                  <a:pt x="0" y="0"/>
                </a:moveTo>
                <a:lnTo>
                  <a:pt x="6118397" y="0"/>
                </a:lnTo>
                <a:lnTo>
                  <a:pt x="6118397" y="5517682"/>
                </a:lnTo>
                <a:lnTo>
                  <a:pt x="0" y="55176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392366" y="7233923"/>
            <a:ext cx="3690228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49"/>
              </a:lnSpc>
              <a:spcBef>
                <a:spcPct val="0"/>
              </a:spcBef>
            </a:pPr>
            <a:r>
              <a:rPr lang="en-US" sz="2499" b="1" u="none" strike="noStrike" spc="249">
                <a:solidFill>
                  <a:srgbClr val="F5F6F7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WHO WE ARE?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44994" y="7233923"/>
            <a:ext cx="3206291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49"/>
              </a:lnSpc>
              <a:spcBef>
                <a:spcPct val="0"/>
              </a:spcBef>
            </a:pPr>
            <a:r>
              <a:rPr lang="en-US" sz="2499" b="1" u="none" strike="noStrike" spc="249">
                <a:solidFill>
                  <a:srgbClr val="F5F6F7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WHAT WE DO?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39406" y="8201692"/>
            <a:ext cx="5996147" cy="734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60"/>
              </a:lnSpc>
              <a:spcBef>
                <a:spcPct val="0"/>
              </a:spcBef>
            </a:pPr>
            <a:r>
              <a:rPr lang="en-US" sz="2200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C</a:t>
            </a:r>
            <a:r>
              <a:rPr lang="en-US" sz="2200" u="none" strike="noStrike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onsequat nisi adipisicing in dolor voluptate laboris laboris aute voluptate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52447" y="8201692"/>
            <a:ext cx="5996147" cy="734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60"/>
              </a:lnSpc>
              <a:spcBef>
                <a:spcPct val="0"/>
              </a:spcBef>
            </a:pPr>
            <a:r>
              <a:rPr lang="en-US" sz="2200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C</a:t>
            </a:r>
            <a:r>
              <a:rPr lang="en-US" sz="2200" u="none" strike="noStrike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onsequat nisi adipisicing in dolor voluptate laboris laboris aute voluptate</a:t>
            </a:r>
          </a:p>
        </p:txBody>
      </p:sp>
      <p:sp>
        <p:nvSpPr>
          <p:cNvPr id="13" name="Freeform 13"/>
          <p:cNvSpPr/>
          <p:nvPr/>
        </p:nvSpPr>
        <p:spPr>
          <a:xfrm>
            <a:off x="17066194" y="5143500"/>
            <a:ext cx="3810155" cy="3810155"/>
          </a:xfrm>
          <a:custGeom>
            <a:avLst/>
            <a:gdLst/>
            <a:ahLst/>
            <a:cxnLst/>
            <a:rect l="l" t="t" r="r" b="b"/>
            <a:pathLst>
              <a:path w="3810155" h="3810155">
                <a:moveTo>
                  <a:pt x="0" y="0"/>
                </a:moveTo>
                <a:lnTo>
                  <a:pt x="3810155" y="0"/>
                </a:lnTo>
                <a:lnTo>
                  <a:pt x="3810155" y="3810155"/>
                </a:lnTo>
                <a:lnTo>
                  <a:pt x="0" y="38101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4122485" y="-5572670"/>
            <a:ext cx="10741069" cy="11052719"/>
          </a:xfrm>
          <a:custGeom>
            <a:avLst/>
            <a:gdLst/>
            <a:ahLst/>
            <a:cxnLst/>
            <a:rect l="l" t="t" r="r" b="b"/>
            <a:pathLst>
              <a:path w="10741069" h="11052719">
                <a:moveTo>
                  <a:pt x="10741069" y="0"/>
                </a:moveTo>
                <a:lnTo>
                  <a:pt x="0" y="0"/>
                </a:lnTo>
                <a:lnTo>
                  <a:pt x="0" y="11052720"/>
                </a:lnTo>
                <a:lnTo>
                  <a:pt x="10741069" y="11052720"/>
                </a:lnTo>
                <a:lnTo>
                  <a:pt x="1074106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618584" y="1359255"/>
            <a:ext cx="4736996" cy="4120794"/>
            <a:chOff x="0" y="0"/>
            <a:chExt cx="6315994" cy="5494392"/>
          </a:xfrm>
        </p:grpSpPr>
        <p:grpSp>
          <p:nvGrpSpPr>
            <p:cNvPr id="4" name="Group 4"/>
            <p:cNvGrpSpPr/>
            <p:nvPr/>
          </p:nvGrpSpPr>
          <p:grpSpPr>
            <a:xfrm>
              <a:off x="821602" y="0"/>
              <a:ext cx="5494392" cy="5494392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5494392" cy="5494392"/>
            </a:xfrm>
            <a:custGeom>
              <a:avLst/>
              <a:gdLst/>
              <a:ahLst/>
              <a:cxnLst/>
              <a:rect l="l" t="t" r="r" b="b"/>
              <a:pathLst>
                <a:path w="5494392" h="5494392">
                  <a:moveTo>
                    <a:pt x="0" y="0"/>
                  </a:moveTo>
                  <a:lnTo>
                    <a:pt x="5494392" y="0"/>
                  </a:lnTo>
                  <a:lnTo>
                    <a:pt x="5494392" y="5494392"/>
                  </a:lnTo>
                  <a:lnTo>
                    <a:pt x="0" y="54943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028700" y="1359255"/>
            <a:ext cx="4736996" cy="4120794"/>
            <a:chOff x="0" y="0"/>
            <a:chExt cx="6315994" cy="5494392"/>
          </a:xfrm>
        </p:grpSpPr>
        <p:grpSp>
          <p:nvGrpSpPr>
            <p:cNvPr id="8" name="Group 8"/>
            <p:cNvGrpSpPr/>
            <p:nvPr/>
          </p:nvGrpSpPr>
          <p:grpSpPr>
            <a:xfrm>
              <a:off x="821602" y="0"/>
              <a:ext cx="5494392" cy="5494392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0" name="Freeform 10"/>
            <p:cNvSpPr/>
            <p:nvPr/>
          </p:nvSpPr>
          <p:spPr>
            <a:xfrm>
              <a:off x="0" y="0"/>
              <a:ext cx="5494392" cy="5494392"/>
            </a:xfrm>
            <a:custGeom>
              <a:avLst/>
              <a:gdLst/>
              <a:ahLst/>
              <a:cxnLst/>
              <a:rect l="l" t="t" r="r" b="b"/>
              <a:pathLst>
                <a:path w="5494392" h="5494392">
                  <a:moveTo>
                    <a:pt x="0" y="0"/>
                  </a:moveTo>
                  <a:lnTo>
                    <a:pt x="5494392" y="0"/>
                  </a:lnTo>
                  <a:lnTo>
                    <a:pt x="5494392" y="5494392"/>
                  </a:lnTo>
                  <a:lnTo>
                    <a:pt x="0" y="54943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 rot="-1804609">
            <a:off x="10793216" y="6158121"/>
            <a:ext cx="12292822" cy="11303307"/>
          </a:xfrm>
          <a:custGeom>
            <a:avLst/>
            <a:gdLst/>
            <a:ahLst/>
            <a:cxnLst/>
            <a:rect l="l" t="t" r="r" b="b"/>
            <a:pathLst>
              <a:path w="12292822" h="11303307">
                <a:moveTo>
                  <a:pt x="0" y="0"/>
                </a:moveTo>
                <a:lnTo>
                  <a:pt x="12292822" y="0"/>
                </a:lnTo>
                <a:lnTo>
                  <a:pt x="12292822" y="11303307"/>
                </a:lnTo>
                <a:lnTo>
                  <a:pt x="0" y="113033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2212829" y="1359255"/>
            <a:ext cx="4736996" cy="4120794"/>
            <a:chOff x="0" y="0"/>
            <a:chExt cx="6315994" cy="5494392"/>
          </a:xfrm>
        </p:grpSpPr>
        <p:grpSp>
          <p:nvGrpSpPr>
            <p:cNvPr id="13" name="Group 13"/>
            <p:cNvGrpSpPr/>
            <p:nvPr/>
          </p:nvGrpSpPr>
          <p:grpSpPr>
            <a:xfrm>
              <a:off x="821602" y="0"/>
              <a:ext cx="5494392" cy="5494392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5" name="Freeform 15"/>
            <p:cNvSpPr/>
            <p:nvPr/>
          </p:nvSpPr>
          <p:spPr>
            <a:xfrm>
              <a:off x="0" y="0"/>
              <a:ext cx="5494392" cy="5494392"/>
            </a:xfrm>
            <a:custGeom>
              <a:avLst/>
              <a:gdLst/>
              <a:ahLst/>
              <a:cxnLst/>
              <a:rect l="l" t="t" r="r" b="b"/>
              <a:pathLst>
                <a:path w="5494392" h="5494392">
                  <a:moveTo>
                    <a:pt x="0" y="0"/>
                  </a:moveTo>
                  <a:lnTo>
                    <a:pt x="5494392" y="0"/>
                  </a:lnTo>
                  <a:lnTo>
                    <a:pt x="5494392" y="5494392"/>
                  </a:lnTo>
                  <a:lnTo>
                    <a:pt x="0" y="54943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6" name="Freeform 16"/>
          <p:cNvSpPr/>
          <p:nvPr/>
        </p:nvSpPr>
        <p:spPr>
          <a:xfrm>
            <a:off x="3400116" y="634972"/>
            <a:ext cx="2212177" cy="2212177"/>
          </a:xfrm>
          <a:custGeom>
            <a:avLst/>
            <a:gdLst/>
            <a:ahLst/>
            <a:cxnLst/>
            <a:rect l="l" t="t" r="r" b="b"/>
            <a:pathLst>
              <a:path w="2212177" h="2212177">
                <a:moveTo>
                  <a:pt x="0" y="0"/>
                </a:moveTo>
                <a:lnTo>
                  <a:pt x="2212176" y="0"/>
                </a:lnTo>
                <a:lnTo>
                  <a:pt x="2212176" y="2212177"/>
                </a:lnTo>
                <a:lnTo>
                  <a:pt x="0" y="22121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08796" t="-26658" r="-13563" b="-269096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28700" y="6657975"/>
            <a:ext cx="6017567" cy="260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b="1" u="none" strike="noStrike" spc="-336">
                <a:solidFill>
                  <a:srgbClr val="121640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TARGET </a:t>
            </a:r>
            <a:r>
              <a:rPr lang="en-US" sz="8000" b="1" u="none" strike="noStrike" spc="-336">
                <a:solidFill>
                  <a:srgbClr val="5769F4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AUDIENCE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746962" y="6974342"/>
            <a:ext cx="6202863" cy="1563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080"/>
              </a:lnSpc>
              <a:spcBef>
                <a:spcPct val="0"/>
              </a:spcBef>
            </a:pPr>
            <a:r>
              <a:rPr lang="en-US" sz="2200" u="none" strike="noStrike">
                <a:solidFill>
                  <a:srgbClr val="121640"/>
                </a:solidFill>
                <a:latin typeface="Public Sans"/>
                <a:ea typeface="Public Sans"/>
                <a:cs typeface="Public Sans"/>
                <a:sym typeface="Public Sans"/>
              </a:rPr>
              <a:t>Presentations are communication tools that can be used as demonstrations, lectures, speeches, reports, and more. It is mostly presented before an audience.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31930" y="2914827"/>
            <a:ext cx="2730537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49"/>
              </a:lnSpc>
              <a:spcBef>
                <a:spcPct val="0"/>
              </a:spcBef>
            </a:pPr>
            <a:r>
              <a:rPr lang="en-US" sz="2499" b="1" spc="249" dirty="0">
                <a:solidFill>
                  <a:srgbClr val="F5F6F7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ADD A MAIN POINT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623994" y="2914827"/>
            <a:ext cx="2730537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49"/>
              </a:lnSpc>
              <a:spcBef>
                <a:spcPct val="0"/>
              </a:spcBef>
            </a:pPr>
            <a:r>
              <a:rPr lang="en-US" sz="2499" b="1" spc="249">
                <a:solidFill>
                  <a:srgbClr val="F5F6F7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ADD A MAIN POINT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216059" y="2914827"/>
            <a:ext cx="2730537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49"/>
              </a:lnSpc>
              <a:spcBef>
                <a:spcPct val="0"/>
              </a:spcBef>
            </a:pPr>
            <a:r>
              <a:rPr lang="en-US" sz="2499" b="1" spc="249" dirty="0">
                <a:solidFill>
                  <a:srgbClr val="F5F6F7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ADD A MAIN POINT</a:t>
            </a:r>
          </a:p>
        </p:txBody>
      </p:sp>
      <p:sp>
        <p:nvSpPr>
          <p:cNvPr id="22" name="Freeform 22"/>
          <p:cNvSpPr/>
          <p:nvPr/>
        </p:nvSpPr>
        <p:spPr>
          <a:xfrm>
            <a:off x="8987081" y="634972"/>
            <a:ext cx="2240289" cy="2240289"/>
          </a:xfrm>
          <a:custGeom>
            <a:avLst/>
            <a:gdLst/>
            <a:ahLst/>
            <a:cxnLst/>
            <a:rect l="l" t="t" r="r" b="b"/>
            <a:pathLst>
              <a:path w="2240289" h="2240289">
                <a:moveTo>
                  <a:pt x="0" y="0"/>
                </a:moveTo>
                <a:lnTo>
                  <a:pt x="2240290" y="0"/>
                </a:lnTo>
                <a:lnTo>
                  <a:pt x="2240290" y="2240290"/>
                </a:lnTo>
                <a:lnTo>
                  <a:pt x="0" y="22402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06176" t="-26324" r="-12138" b="-264464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4574047" y="634972"/>
            <a:ext cx="2211400" cy="2211400"/>
          </a:xfrm>
          <a:custGeom>
            <a:avLst/>
            <a:gdLst/>
            <a:ahLst/>
            <a:cxnLst/>
            <a:rect l="l" t="t" r="r" b="b"/>
            <a:pathLst>
              <a:path w="2211400" h="2211400">
                <a:moveTo>
                  <a:pt x="0" y="0"/>
                </a:moveTo>
                <a:lnTo>
                  <a:pt x="2211400" y="0"/>
                </a:lnTo>
                <a:lnTo>
                  <a:pt x="2211400" y="2211400"/>
                </a:lnTo>
                <a:lnTo>
                  <a:pt x="0" y="2211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08870" t="-26668" r="-13603" b="-269225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69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rcRect t="7865" b="7865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2859572" y="1737642"/>
            <a:ext cx="14184952" cy="6811715"/>
            <a:chOff x="0" y="0"/>
            <a:chExt cx="846301" cy="406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46301" cy="406400"/>
            </a:xfrm>
            <a:custGeom>
              <a:avLst/>
              <a:gdLst/>
              <a:ahLst/>
              <a:cxnLst/>
              <a:rect l="l" t="t" r="r" b="b"/>
              <a:pathLst>
                <a:path w="846301" h="406400">
                  <a:moveTo>
                    <a:pt x="643101" y="0"/>
                  </a:moveTo>
                  <a:cubicBezTo>
                    <a:pt x="755326" y="0"/>
                    <a:pt x="846301" y="90976"/>
                    <a:pt x="846301" y="203200"/>
                  </a:cubicBezTo>
                  <a:cubicBezTo>
                    <a:pt x="846301" y="315424"/>
                    <a:pt x="755326" y="406400"/>
                    <a:pt x="64310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769F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846301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3600597" y="1291522"/>
            <a:ext cx="15667002" cy="6811715"/>
            <a:chOff x="0" y="0"/>
            <a:chExt cx="934723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4723" cy="406400"/>
            </a:xfrm>
            <a:custGeom>
              <a:avLst/>
              <a:gdLst/>
              <a:ahLst/>
              <a:cxnLst/>
              <a:rect l="l" t="t" r="r" b="b"/>
              <a:pathLst>
                <a:path w="934723" h="406400">
                  <a:moveTo>
                    <a:pt x="731523" y="0"/>
                  </a:moveTo>
                  <a:cubicBezTo>
                    <a:pt x="843748" y="0"/>
                    <a:pt x="934723" y="90976"/>
                    <a:pt x="934723" y="203200"/>
                  </a:cubicBezTo>
                  <a:cubicBezTo>
                    <a:pt x="934723" y="315424"/>
                    <a:pt x="843748" y="406400"/>
                    <a:pt x="73152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934723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85693" y="4097496"/>
            <a:ext cx="8261605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  <a:spcBef>
                <a:spcPct val="0"/>
              </a:spcBef>
            </a:pPr>
            <a:r>
              <a:rPr lang="en-US" sz="8000" b="1" spc="-336" dirty="0" err="1">
                <a:solidFill>
                  <a:srgbClr val="F5F6F7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Điểm</a:t>
            </a:r>
            <a:r>
              <a:rPr lang="en-US" sz="8000" b="1" spc="-336" dirty="0">
                <a:solidFill>
                  <a:srgbClr val="F5F6F7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 </a:t>
            </a:r>
            <a:r>
              <a:rPr lang="en-US" sz="8000" b="1" spc="-336" dirty="0" err="1">
                <a:solidFill>
                  <a:srgbClr val="F5F6F7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Mạnh</a:t>
            </a:r>
            <a:r>
              <a:rPr lang="en-US" sz="8000" b="1" spc="-336" dirty="0">
                <a:solidFill>
                  <a:srgbClr val="F5F6F7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 </a:t>
            </a:r>
            <a:r>
              <a:rPr lang="en-US" sz="8000" b="0" i="0" dirty="0">
                <a:solidFill>
                  <a:schemeClr val="bg1"/>
                </a:solidFill>
                <a:effectLst/>
                <a:latin typeface="-apple-system"/>
              </a:rPr>
              <a:t>&amp;</a:t>
            </a:r>
            <a:r>
              <a:rPr lang="en-US" sz="8000" b="1" spc="-336" dirty="0">
                <a:solidFill>
                  <a:srgbClr val="F5F6F7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 </a:t>
            </a:r>
          </a:p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b="1" spc="-336" dirty="0" err="1">
                <a:solidFill>
                  <a:srgbClr val="F5F6F7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Điểm</a:t>
            </a:r>
            <a:r>
              <a:rPr lang="en-US" sz="8000" b="1" spc="-336" dirty="0">
                <a:solidFill>
                  <a:srgbClr val="F5F6F7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 </a:t>
            </a:r>
            <a:r>
              <a:rPr lang="en-US" sz="8000" b="1" spc="-336" dirty="0" err="1">
                <a:solidFill>
                  <a:srgbClr val="F5F6F7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yếu</a:t>
            </a:r>
            <a:endParaRPr lang="en-US" sz="8000" b="1" spc="-336" dirty="0">
              <a:solidFill>
                <a:srgbClr val="F5F6F7"/>
              </a:solidFill>
              <a:latin typeface="Gill Sans Bold"/>
              <a:ea typeface="Gill Sans Bold"/>
              <a:cs typeface="Gill Sans Bold"/>
              <a:sym typeface="Gill Sans Bol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9595930" y="760041"/>
            <a:ext cx="3458899" cy="3458899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F1A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738039"/>
            <a:chOff x="0" y="0"/>
            <a:chExt cx="24384000" cy="898405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4943" r="4943"/>
            <a:stretch>
              <a:fillRect/>
            </a:stretch>
          </p:blipFill>
          <p:spPr>
            <a:xfrm>
              <a:off x="0" y="0"/>
              <a:ext cx="12128500" cy="8984052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t="8270" b="8270"/>
            <a:stretch>
              <a:fillRect/>
            </a:stretch>
          </p:blipFill>
          <p:spPr>
            <a:xfrm>
              <a:off x="12255500" y="0"/>
              <a:ext cx="12128500" cy="442852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t="5746" b="39449"/>
            <a:stretch>
              <a:fillRect/>
            </a:stretch>
          </p:blipFill>
          <p:spPr>
            <a:xfrm>
              <a:off x="12255500" y="4555526"/>
              <a:ext cx="12128500" cy="4428526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-38100" y="6843072"/>
            <a:ext cx="18326100" cy="3377253"/>
            <a:chOff x="0" y="0"/>
            <a:chExt cx="4826627" cy="8894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26627" cy="889482"/>
            </a:xfrm>
            <a:custGeom>
              <a:avLst/>
              <a:gdLst/>
              <a:ahLst/>
              <a:cxnLst/>
              <a:rect l="l" t="t" r="r" b="b"/>
              <a:pathLst>
                <a:path w="4826627" h="889482">
                  <a:moveTo>
                    <a:pt x="0" y="0"/>
                  </a:moveTo>
                  <a:lnTo>
                    <a:pt x="4826627" y="0"/>
                  </a:lnTo>
                  <a:lnTo>
                    <a:pt x="4826627" y="889482"/>
                  </a:lnTo>
                  <a:lnTo>
                    <a:pt x="0" y="889482"/>
                  </a:lnTo>
                  <a:close/>
                </a:path>
              </a:pathLst>
            </a:custGeom>
            <a:solidFill>
              <a:srgbClr val="5463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4826627" cy="9466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81579" y="7275929"/>
            <a:ext cx="6554555" cy="260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b="1" u="none" strike="noStrike" spc="-336">
                <a:solidFill>
                  <a:srgbClr val="F5F6F7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GALLERY IMAGE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579756" y="7399754"/>
            <a:ext cx="5113589" cy="734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59"/>
              </a:lnSpc>
            </a:pPr>
            <a:r>
              <a:rPr lang="en-US" sz="2199">
                <a:solidFill>
                  <a:srgbClr val="F5F6F7"/>
                </a:solidFill>
                <a:latin typeface="Public Sans"/>
                <a:ea typeface="Public Sans"/>
                <a:cs typeface="Public Sans"/>
                <a:sym typeface="Public Sans"/>
              </a:rPr>
              <a:t>What can you say about your projects? Share it here!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7489089" y="2684917"/>
            <a:ext cx="1299849" cy="1368206"/>
            <a:chOff x="0" y="0"/>
            <a:chExt cx="772191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72191" cy="812800"/>
            </a:xfrm>
            <a:custGeom>
              <a:avLst/>
              <a:gdLst/>
              <a:ahLst/>
              <a:cxnLst/>
              <a:rect l="l" t="t" r="r" b="b"/>
              <a:pathLst>
                <a:path w="772191" h="812800">
                  <a:moveTo>
                    <a:pt x="386096" y="0"/>
                  </a:moveTo>
                  <a:cubicBezTo>
                    <a:pt x="172861" y="0"/>
                    <a:pt x="0" y="181951"/>
                    <a:pt x="0" y="406400"/>
                  </a:cubicBezTo>
                  <a:cubicBezTo>
                    <a:pt x="0" y="630849"/>
                    <a:pt x="172861" y="812800"/>
                    <a:pt x="386096" y="812800"/>
                  </a:cubicBezTo>
                  <a:cubicBezTo>
                    <a:pt x="599331" y="812800"/>
                    <a:pt x="772191" y="630849"/>
                    <a:pt x="772191" y="406400"/>
                  </a:cubicBezTo>
                  <a:cubicBezTo>
                    <a:pt x="772191" y="181951"/>
                    <a:pt x="599331" y="0"/>
                    <a:pt x="386096" y="0"/>
                  </a:cubicBezTo>
                  <a:close/>
                </a:path>
              </a:pathLst>
            </a:custGeom>
            <a:solidFill>
              <a:srgbClr val="6DF1A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2393" y="38100"/>
              <a:ext cx="627406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136134" y="-2222694"/>
            <a:ext cx="3331515" cy="3506715"/>
            <a:chOff x="0" y="0"/>
            <a:chExt cx="772191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72191" cy="812800"/>
            </a:xfrm>
            <a:custGeom>
              <a:avLst/>
              <a:gdLst/>
              <a:ahLst/>
              <a:cxnLst/>
              <a:rect l="l" t="t" r="r" b="b"/>
              <a:pathLst>
                <a:path w="772191" h="812800">
                  <a:moveTo>
                    <a:pt x="386096" y="0"/>
                  </a:moveTo>
                  <a:cubicBezTo>
                    <a:pt x="172861" y="0"/>
                    <a:pt x="0" y="181951"/>
                    <a:pt x="0" y="406400"/>
                  </a:cubicBezTo>
                  <a:cubicBezTo>
                    <a:pt x="0" y="630849"/>
                    <a:pt x="172861" y="812800"/>
                    <a:pt x="386096" y="812800"/>
                  </a:cubicBezTo>
                  <a:cubicBezTo>
                    <a:pt x="599331" y="812800"/>
                    <a:pt x="772191" y="630849"/>
                    <a:pt x="772191" y="406400"/>
                  </a:cubicBezTo>
                  <a:cubicBezTo>
                    <a:pt x="772191" y="181951"/>
                    <a:pt x="599331" y="0"/>
                    <a:pt x="386096" y="0"/>
                  </a:cubicBezTo>
                  <a:close/>
                </a:path>
              </a:pathLst>
            </a:custGeom>
            <a:solidFill>
              <a:srgbClr val="6DF1A4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2393" y="38100"/>
              <a:ext cx="627406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578</Words>
  <Application>Microsoft Office PowerPoint</Application>
  <PresentationFormat>Custom</PresentationFormat>
  <Paragraphs>126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Calibri</vt:lpstr>
      <vt:lpstr>Gill Sans Bold</vt:lpstr>
      <vt:lpstr>-apple-system</vt:lpstr>
      <vt:lpstr>Public Sans Bold</vt:lpstr>
      <vt:lpstr>IBM Plex Sans</vt:lpstr>
      <vt:lpstr>Public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Bản sao của Minimal Illustrative Digital Marketing Proposal Presentation</dc:title>
  <cp:lastModifiedBy>ink sans</cp:lastModifiedBy>
  <cp:revision>2</cp:revision>
  <dcterms:created xsi:type="dcterms:W3CDTF">2006-08-16T00:00:00Z</dcterms:created>
  <dcterms:modified xsi:type="dcterms:W3CDTF">2025-03-09T11:04:10Z</dcterms:modified>
  <dc:identifier>DAGhOefPP2I</dc:identifier>
</cp:coreProperties>
</file>